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723" r:id="rId5"/>
    <p:sldMasterId id="2147483665" r:id="rId6"/>
    <p:sldMasterId id="2147483674" r:id="rId7"/>
    <p:sldMasterId id="2147483700" r:id="rId8"/>
    <p:sldMasterId id="2147483686" r:id="rId9"/>
    <p:sldMasterId id="2147483691" r:id="rId10"/>
    <p:sldMasterId id="2147483679" r:id="rId11"/>
    <p:sldMasterId id="2147483695" r:id="rId12"/>
    <p:sldMasterId id="2147483670" r:id="rId13"/>
  </p:sldMasterIdLst>
  <p:notesMasterIdLst>
    <p:notesMasterId r:id="rId22"/>
  </p:notesMasterIdLst>
  <p:sldIdLst>
    <p:sldId id="323" r:id="rId14"/>
    <p:sldId id="352" r:id="rId15"/>
    <p:sldId id="356" r:id="rId16"/>
    <p:sldId id="353" r:id="rId17"/>
    <p:sldId id="354" r:id="rId18"/>
    <p:sldId id="355" r:id="rId19"/>
    <p:sldId id="341" r:id="rId20"/>
    <p:sldId id="326" r:id="rId21"/>
  </p:sldIdLst>
  <p:sldSz cx="9144000" cy="5143500" type="screen16x9"/>
  <p:notesSz cx="6858000" cy="9144000"/>
  <p:embeddedFontLst>
    <p:embeddedFont>
      <p:font typeface="Overpass" panose="00000500000000000000" pitchFamily="2" charset="0"/>
      <p:regular r:id="rId23"/>
      <p:bold r:id="rId24"/>
      <p:italic r:id="rId25"/>
      <p:boldItalic r:id="rId26"/>
    </p:embeddedFont>
    <p:embeddedFont>
      <p:font typeface="Overpass Light" panose="00000400000000000000" pitchFamily="2" charset="0"/>
      <p:regular r:id="rId27"/>
      <p:italic r:id="rId28"/>
    </p:embeddedFont>
    <p:embeddedFont>
      <p:font typeface="Source Sans Pro" panose="020B0503030403020204" pitchFamily="34" charset="0"/>
      <p:regular r:id="rId29"/>
      <p:bold r:id="rId30"/>
      <p:italic r:id="rId31"/>
      <p:boldItalic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 générale" id="{2231E163-9AD0-1C43-A6ED-4152EA89550F}">
          <p14:sldIdLst>
            <p14:sldId id="323"/>
          </p14:sldIdLst>
        </p14:section>
        <p14:section name="Table des matières" id="{D6F61CE2-ADCE-1441-BC2E-3BF8BE74947D}">
          <p14:sldIdLst/>
        </p14:section>
        <p14:section name="Intercalaires" id="{F579733A-EBD6-C642-960E-9588AEC6513A}">
          <p14:sldIdLst/>
        </p14:section>
        <p14:section name="Contenu" id="{FF0DBC45-33BB-6E48-B276-133C213F747D}">
          <p14:sldIdLst>
            <p14:sldId id="352"/>
            <p14:sldId id="356"/>
            <p14:sldId id="353"/>
            <p14:sldId id="354"/>
            <p14:sldId id="355"/>
            <p14:sldId id="341"/>
          </p14:sldIdLst>
        </p14:section>
        <p14:section name="Graphiques et tableaux" id="{43CD2182-49D9-1340-8D60-C46657114566}">
          <p14:sldIdLst/>
        </p14:section>
        <p14:section name="Mosaïque de photos" id="{443E8579-267A-404F-8D46-0F43EAC90D85}">
          <p14:sldIdLst/>
        </p14:section>
        <p14:section name="Autres modèles" id="{DEFBE5BC-2C96-7C41-A294-66A96CEF93EB}">
          <p14:sldIdLst/>
        </p14:section>
        <p14:section name="Clôture" id="{005B3E3C-A2A4-BE42-9548-12A831C60F5B}">
          <p14:sldIdLst>
            <p14:sldId id="3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5D0A50-533A-9B2C-24DF-939D6FED30FF}" name="Alexandre Dal Pan" initials="AP" userId="S::aldap@ulaval.ca::6f5f9dd9-42f9-4453-9356-a15f896a7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0F906-1578-499F-9C65-CBDA0EA2FA00}" v="6" dt="2024-07-25T14:41:37.5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36" autoAdjust="0"/>
  </p:normalViewPr>
  <p:slideViewPr>
    <p:cSldViewPr snapToGrid="0">
      <p:cViewPr varScale="1">
        <p:scale>
          <a:sx n="96" d="100"/>
          <a:sy n="96" d="100"/>
        </p:scale>
        <p:origin x="106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slide" Target="slides/slide8.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font" Target="fonts/font2.fntdata"/><Relationship Id="rId32" Type="http://schemas.openxmlformats.org/officeDocument/2006/relationships/font" Target="fonts/font10.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Hélène Croteau-Bouffard" userId="S::mhcrb@ulaval.ca::aef9db76-8b30-4d86-8efc-8a27469824f8" providerId="AD" clId="Web-{EE907358-AC0A-E14A-9077-B230BC58832D}"/>
    <pc:docChg chg="modSld sldOrd">
      <pc:chgData name="Marie-Hélène Croteau-Bouffard" userId="S::mhcrb@ulaval.ca::aef9db76-8b30-4d86-8efc-8a27469824f8" providerId="AD" clId="Web-{EE907358-AC0A-E14A-9077-B230BC58832D}" dt="2024-07-17T14:12:09.422" v="2"/>
      <pc:docMkLst>
        <pc:docMk/>
      </pc:docMkLst>
      <pc:sldChg chg="modNotes">
        <pc:chgData name="Marie-Hélène Croteau-Bouffard" userId="S::mhcrb@ulaval.ca::aef9db76-8b30-4d86-8efc-8a27469824f8" providerId="AD" clId="Web-{EE907358-AC0A-E14A-9077-B230BC58832D}" dt="2024-07-17T14:08:03.012" v="0"/>
        <pc:sldMkLst>
          <pc:docMk/>
          <pc:sldMk cId="899319679" sldId="353"/>
        </pc:sldMkLst>
      </pc:sldChg>
      <pc:sldChg chg="ord modNotes">
        <pc:chgData name="Marie-Hélène Croteau-Bouffard" userId="S::mhcrb@ulaval.ca::aef9db76-8b30-4d86-8efc-8a27469824f8" providerId="AD" clId="Web-{EE907358-AC0A-E14A-9077-B230BC58832D}" dt="2024-07-17T14:12:09.422" v="2"/>
        <pc:sldMkLst>
          <pc:docMk/>
          <pc:sldMk cId="33080554" sldId="355"/>
        </pc:sldMkLst>
      </pc:sldChg>
    </pc:docChg>
  </pc:docChgLst>
  <pc:docChgLst>
    <pc:chgData name="Alexandre Dal Pan" userId="S::aldap@ulaval.ca::6f5f9dd9-42f9-4453-9356-a15f896a7b5a" providerId="AD" clId="Web-{E40281B9-D790-EEC3-7258-A142E64ADA13}"/>
    <pc:docChg chg="mod modSld">
      <pc:chgData name="Alexandre Dal Pan" userId="S::aldap@ulaval.ca::6f5f9dd9-42f9-4453-9356-a15f896a7b5a" providerId="AD" clId="Web-{E40281B9-D790-EEC3-7258-A142E64ADA13}" dt="2024-07-23T19:49:49.222" v="393"/>
      <pc:docMkLst>
        <pc:docMk/>
      </pc:docMkLst>
      <pc:sldChg chg="addCm">
        <pc:chgData name="Alexandre Dal Pan" userId="S::aldap@ulaval.ca::6f5f9dd9-42f9-4453-9356-a15f896a7b5a" providerId="AD" clId="Web-{E40281B9-D790-EEC3-7258-A142E64ADA13}" dt="2024-07-23T19:49:49.222" v="393"/>
        <pc:sldMkLst>
          <pc:docMk/>
          <pc:sldMk cId="1698786901" sldId="341"/>
        </pc:sldMkLst>
        <pc:extLst>
          <p:ext xmlns:p="http://schemas.openxmlformats.org/presentationml/2006/main" uri="{D6D511B9-2390-475A-947B-AFAB55BFBCF1}">
            <pc226:cmChg xmlns:pc226="http://schemas.microsoft.com/office/powerpoint/2022/06/main/command" chg="add">
              <pc226:chgData name="Alexandre Dal Pan" userId="S::aldap@ulaval.ca::6f5f9dd9-42f9-4453-9356-a15f896a7b5a" providerId="AD" clId="Web-{E40281B9-D790-EEC3-7258-A142E64ADA13}" dt="2024-07-23T19:48:58.767" v="391"/>
              <pc2:cmMkLst xmlns:pc2="http://schemas.microsoft.com/office/powerpoint/2019/9/main/command">
                <pc:docMk/>
                <pc:sldMk cId="1698786901" sldId="341"/>
                <pc2:cmMk id="{6282C02A-92DA-4381-A098-D2BF4DFDE18F}"/>
              </pc2:cmMkLst>
            </pc226:cmChg>
            <pc226:cmChg xmlns:pc226="http://schemas.microsoft.com/office/powerpoint/2022/06/main/command" chg="add">
              <pc226:chgData name="Alexandre Dal Pan" userId="S::aldap@ulaval.ca::6f5f9dd9-42f9-4453-9356-a15f896a7b5a" providerId="AD" clId="Web-{E40281B9-D790-EEC3-7258-A142E64ADA13}" dt="2024-07-23T19:49:26.721" v="392"/>
              <pc2:cmMkLst xmlns:pc2="http://schemas.microsoft.com/office/powerpoint/2019/9/main/command">
                <pc:docMk/>
                <pc:sldMk cId="1698786901" sldId="341"/>
                <pc2:cmMk id="{916D3971-EDD6-423C-AF2A-ACA2FBA8F6D4}"/>
              </pc2:cmMkLst>
            </pc226:cmChg>
            <pc226:cmChg xmlns:pc226="http://schemas.microsoft.com/office/powerpoint/2022/06/main/command" chg="add">
              <pc226:chgData name="Alexandre Dal Pan" userId="S::aldap@ulaval.ca::6f5f9dd9-42f9-4453-9356-a15f896a7b5a" providerId="AD" clId="Web-{E40281B9-D790-EEC3-7258-A142E64ADA13}" dt="2024-07-23T19:49:49.222" v="393"/>
              <pc2:cmMkLst xmlns:pc2="http://schemas.microsoft.com/office/powerpoint/2019/9/main/command">
                <pc:docMk/>
                <pc:sldMk cId="1698786901" sldId="341"/>
                <pc2:cmMk id="{2093BEF5-59D1-45B9-94D2-EF2D00ACBF57}"/>
              </pc2:cmMkLst>
            </pc226:cmChg>
          </p:ext>
        </pc:extLst>
      </pc:sldChg>
      <pc:sldChg chg="modSp addCm modCm">
        <pc:chgData name="Alexandre Dal Pan" userId="S::aldap@ulaval.ca::6f5f9dd9-42f9-4453-9356-a15f896a7b5a" providerId="AD" clId="Web-{E40281B9-D790-EEC3-7258-A142E64ADA13}" dt="2024-07-23T19:17:33.735" v="34" actId="20577"/>
        <pc:sldMkLst>
          <pc:docMk/>
          <pc:sldMk cId="3169030378" sldId="352"/>
        </pc:sldMkLst>
        <pc:spChg chg="mod">
          <ac:chgData name="Alexandre Dal Pan" userId="S::aldap@ulaval.ca::6f5f9dd9-42f9-4453-9356-a15f896a7b5a" providerId="AD" clId="Web-{E40281B9-D790-EEC3-7258-A142E64ADA13}" dt="2024-07-23T19:17:33.735" v="34" actId="20577"/>
          <ac:spMkLst>
            <pc:docMk/>
            <pc:sldMk cId="3169030378" sldId="352"/>
            <ac:spMk id="5" creationId="{9117CC4C-78FE-B945-800E-50A37AAA61C9}"/>
          </ac:spMkLst>
        </pc:spChg>
        <pc:extLst>
          <p:ext xmlns:p="http://schemas.openxmlformats.org/presentationml/2006/main" uri="{D6D511B9-2390-475A-947B-AFAB55BFBCF1}">
            <pc226:cmChg xmlns:pc226="http://schemas.microsoft.com/office/powerpoint/2022/06/main/command" chg="add mod">
              <pc226:chgData name="Alexandre Dal Pan" userId="S::aldap@ulaval.ca::6f5f9dd9-42f9-4453-9356-a15f896a7b5a" providerId="AD" clId="Web-{E40281B9-D790-EEC3-7258-A142E64ADA13}" dt="2024-07-23T19:17:28.829" v="32" actId="20577"/>
              <pc2:cmMkLst xmlns:pc2="http://schemas.microsoft.com/office/powerpoint/2019/9/main/command">
                <pc:docMk/>
                <pc:sldMk cId="3169030378" sldId="352"/>
                <pc2:cmMk id="{35F100BC-D910-4618-9AD3-D5482E01AE98}"/>
              </pc2:cmMkLst>
            </pc226:cmChg>
            <pc226:cmChg xmlns:pc226="http://schemas.microsoft.com/office/powerpoint/2022/06/main/command" chg="add mod">
              <pc226:chgData name="Alexandre Dal Pan" userId="S::aldap@ulaval.ca::6f5f9dd9-42f9-4453-9356-a15f896a7b5a" providerId="AD" clId="Web-{E40281B9-D790-EEC3-7258-A142E64ADA13}" dt="2024-07-23T19:17:28.829" v="32" actId="20577"/>
              <pc2:cmMkLst xmlns:pc2="http://schemas.microsoft.com/office/powerpoint/2019/9/main/command">
                <pc:docMk/>
                <pc:sldMk cId="3169030378" sldId="352"/>
                <pc2:cmMk id="{D06576E4-DC33-41BD-87A9-B54751E8AE38}"/>
              </pc2:cmMkLst>
            </pc226:cmChg>
          </p:ext>
        </pc:extLst>
      </pc:sldChg>
      <pc:sldChg chg="modSp modNotes">
        <pc:chgData name="Alexandre Dal Pan" userId="S::aldap@ulaval.ca::6f5f9dd9-42f9-4453-9356-a15f896a7b5a" providerId="AD" clId="Web-{E40281B9-D790-EEC3-7258-A142E64ADA13}" dt="2024-07-23T19:36:36.227" v="154"/>
        <pc:sldMkLst>
          <pc:docMk/>
          <pc:sldMk cId="899319679" sldId="353"/>
        </pc:sldMkLst>
        <pc:spChg chg="mod">
          <ac:chgData name="Alexandre Dal Pan" userId="S::aldap@ulaval.ca::6f5f9dd9-42f9-4453-9356-a15f896a7b5a" providerId="AD" clId="Web-{E40281B9-D790-EEC3-7258-A142E64ADA13}" dt="2024-07-23T19:17:44.392" v="39" actId="20577"/>
          <ac:spMkLst>
            <pc:docMk/>
            <pc:sldMk cId="899319679" sldId="353"/>
            <ac:spMk id="3" creationId="{2BCC5D95-8861-F645-87BE-E4A6029E5DFA}"/>
          </ac:spMkLst>
        </pc:spChg>
        <pc:spChg chg="mod">
          <ac:chgData name="Alexandre Dal Pan" userId="S::aldap@ulaval.ca::6f5f9dd9-42f9-4453-9356-a15f896a7b5a" providerId="AD" clId="Web-{E40281B9-D790-EEC3-7258-A142E64ADA13}" dt="2024-07-23T19:18:00.142" v="43" actId="1076"/>
          <ac:spMkLst>
            <pc:docMk/>
            <pc:sldMk cId="899319679" sldId="353"/>
            <ac:spMk id="4" creationId="{51620FAD-8BEE-574C-9764-6297E5E2665F}"/>
          </ac:spMkLst>
        </pc:spChg>
        <pc:spChg chg="mod">
          <ac:chgData name="Alexandre Dal Pan" userId="S::aldap@ulaval.ca::6f5f9dd9-42f9-4453-9356-a15f896a7b5a" providerId="AD" clId="Web-{E40281B9-D790-EEC3-7258-A142E64ADA13}" dt="2024-07-23T19:17:58.455" v="42" actId="1076"/>
          <ac:spMkLst>
            <pc:docMk/>
            <pc:sldMk cId="899319679" sldId="353"/>
            <ac:spMk id="5" creationId="{9117CC4C-78FE-B945-800E-50A37AAA61C9}"/>
          </ac:spMkLst>
        </pc:spChg>
      </pc:sldChg>
      <pc:sldChg chg="modSp addCm modCm modNotes">
        <pc:chgData name="Alexandre Dal Pan" userId="S::aldap@ulaval.ca::6f5f9dd9-42f9-4453-9356-a15f896a7b5a" providerId="AD" clId="Web-{E40281B9-D790-EEC3-7258-A142E64ADA13}" dt="2024-07-23T19:44:56.275" v="298" actId="20577"/>
        <pc:sldMkLst>
          <pc:docMk/>
          <pc:sldMk cId="237540615" sldId="354"/>
        </pc:sldMkLst>
        <pc:spChg chg="mod">
          <ac:chgData name="Alexandre Dal Pan" userId="S::aldap@ulaval.ca::6f5f9dd9-42f9-4453-9356-a15f896a7b5a" providerId="AD" clId="Web-{E40281B9-D790-EEC3-7258-A142E64ADA13}" dt="2024-07-23T19:44:56.275" v="298" actId="20577"/>
          <ac:spMkLst>
            <pc:docMk/>
            <pc:sldMk cId="237540615" sldId="354"/>
            <ac:spMk id="4" creationId="{51620FAD-8BEE-574C-9764-6297E5E2665F}"/>
          </ac:spMkLst>
        </pc:spChg>
        <pc:extLst>
          <p:ext xmlns:p="http://schemas.openxmlformats.org/presentationml/2006/main" uri="{D6D511B9-2390-475A-947B-AFAB55BFBCF1}">
            <pc226:cmChg xmlns:pc226="http://schemas.microsoft.com/office/powerpoint/2022/06/main/command" chg="add mod">
              <pc226:chgData name="Alexandre Dal Pan" userId="S::aldap@ulaval.ca::6f5f9dd9-42f9-4453-9356-a15f896a7b5a" providerId="AD" clId="Web-{E40281B9-D790-EEC3-7258-A142E64ADA13}" dt="2024-07-23T19:43:01.365" v="261"/>
              <pc2:cmMkLst xmlns:pc2="http://schemas.microsoft.com/office/powerpoint/2019/9/main/command">
                <pc:docMk/>
                <pc:sldMk cId="237540615" sldId="354"/>
                <pc2:cmMk id="{33B84F82-38E2-43A3-99BC-CD22B4B0B610}"/>
              </pc2:cmMkLst>
            </pc226:cmChg>
          </p:ext>
        </pc:extLst>
      </pc:sldChg>
      <pc:sldChg chg="modSp addCm modNotes">
        <pc:chgData name="Alexandre Dal Pan" userId="S::aldap@ulaval.ca::6f5f9dd9-42f9-4453-9356-a15f896a7b5a" providerId="AD" clId="Web-{E40281B9-D790-EEC3-7258-A142E64ADA13}" dt="2024-07-23T19:48:24.235" v="390"/>
        <pc:sldMkLst>
          <pc:docMk/>
          <pc:sldMk cId="33080554" sldId="355"/>
        </pc:sldMkLst>
        <pc:spChg chg="mod">
          <ac:chgData name="Alexandre Dal Pan" userId="S::aldap@ulaval.ca::6f5f9dd9-42f9-4453-9356-a15f896a7b5a" providerId="AD" clId="Web-{E40281B9-D790-EEC3-7258-A142E64ADA13}" dt="2024-07-23T19:45:39.089" v="304" actId="20577"/>
          <ac:spMkLst>
            <pc:docMk/>
            <pc:sldMk cId="33080554" sldId="355"/>
            <ac:spMk id="4" creationId="{51620FAD-8BEE-574C-9764-6297E5E2665F}"/>
          </ac:spMkLst>
        </pc:spChg>
        <pc:extLst>
          <p:ext xmlns:p="http://schemas.openxmlformats.org/presentationml/2006/main" uri="{D6D511B9-2390-475A-947B-AFAB55BFBCF1}">
            <pc226:cmChg xmlns:pc226="http://schemas.microsoft.com/office/powerpoint/2022/06/main/command" chg="add">
              <pc226:chgData name="Alexandre Dal Pan" userId="S::aldap@ulaval.ca::6f5f9dd9-42f9-4453-9356-a15f896a7b5a" providerId="AD" clId="Web-{E40281B9-D790-EEC3-7258-A142E64ADA13}" dt="2024-07-23T19:45:24.791" v="299"/>
              <pc2:cmMkLst xmlns:pc2="http://schemas.microsoft.com/office/powerpoint/2019/9/main/command">
                <pc:docMk/>
                <pc:sldMk cId="33080554" sldId="355"/>
                <pc2:cmMk id="{CC718D62-D55C-48F8-9507-43ABE29358CE}"/>
              </pc2:cmMkLst>
            </pc226:cmChg>
          </p:ext>
        </pc:extLst>
      </pc:sldChg>
      <pc:sldChg chg="modSp modNotes">
        <pc:chgData name="Alexandre Dal Pan" userId="S::aldap@ulaval.ca::6f5f9dd9-42f9-4453-9356-a15f896a7b5a" providerId="AD" clId="Web-{E40281B9-D790-EEC3-7258-A142E64ADA13}" dt="2024-07-23T18:55:38.729" v="18"/>
        <pc:sldMkLst>
          <pc:docMk/>
          <pc:sldMk cId="3472749753" sldId="356"/>
        </pc:sldMkLst>
        <pc:spChg chg="mod">
          <ac:chgData name="Alexandre Dal Pan" userId="S::aldap@ulaval.ca::6f5f9dd9-42f9-4453-9356-a15f896a7b5a" providerId="AD" clId="Web-{E40281B9-D790-EEC3-7258-A142E64ADA13}" dt="2024-07-23T18:55:17.479" v="15" actId="20577"/>
          <ac:spMkLst>
            <pc:docMk/>
            <pc:sldMk cId="3472749753" sldId="356"/>
            <ac:spMk id="4" creationId="{51620FAD-8BEE-574C-9764-6297E5E2665F}"/>
          </ac:spMkLst>
        </pc:spChg>
      </pc:sldChg>
    </pc:docChg>
  </pc:docChgLst>
  <pc:docChgLst>
    <pc:chgData name="Marie-Eve Vachon-Savary" userId="e614c92d-7957-4a70-b7f1-2db17f22adb7" providerId="ADAL" clId="{E970F906-1578-499F-9C65-CBDA0EA2FA00}"/>
    <pc:docChg chg="undo custSel addSld delSld modSld sldOrd modSection">
      <pc:chgData name="Marie-Eve Vachon-Savary" userId="e614c92d-7957-4a70-b7f1-2db17f22adb7" providerId="ADAL" clId="{E970F906-1578-499F-9C65-CBDA0EA2FA00}" dt="2024-07-25T15:30:07.681" v="8980" actId="115"/>
      <pc:docMkLst>
        <pc:docMk/>
      </pc:docMkLst>
      <pc:sldChg chg="modSp del mod">
        <pc:chgData name="Marie-Eve Vachon-Savary" userId="e614c92d-7957-4a70-b7f1-2db17f22adb7" providerId="ADAL" clId="{E970F906-1578-499F-9C65-CBDA0EA2FA00}" dt="2024-07-16T21:00:15.868" v="7257" actId="47"/>
        <pc:sldMkLst>
          <pc:docMk/>
          <pc:sldMk cId="2237637228" sldId="288"/>
        </pc:sldMkLst>
        <pc:spChg chg="mod">
          <ac:chgData name="Marie-Eve Vachon-Savary" userId="e614c92d-7957-4a70-b7f1-2db17f22adb7" providerId="ADAL" clId="{E970F906-1578-499F-9C65-CBDA0EA2FA00}" dt="2024-07-16T20:57:52.263" v="6988" actId="20577"/>
          <ac:spMkLst>
            <pc:docMk/>
            <pc:sldMk cId="2237637228" sldId="288"/>
            <ac:spMk id="2" creationId="{A36646B4-C4F5-1A49-BA97-8A8BC1241132}"/>
          </ac:spMkLst>
        </pc:spChg>
        <pc:spChg chg="mod">
          <ac:chgData name="Marie-Eve Vachon-Savary" userId="e614c92d-7957-4a70-b7f1-2db17f22adb7" providerId="ADAL" clId="{E970F906-1578-499F-9C65-CBDA0EA2FA00}" dt="2024-07-16T20:59:28.209" v="7251" actId="14100"/>
          <ac:spMkLst>
            <pc:docMk/>
            <pc:sldMk cId="2237637228" sldId="288"/>
            <ac:spMk id="3" creationId="{0A5ACFCD-C1FD-4D49-89F8-947B91675B06}"/>
          </ac:spMkLst>
        </pc:spChg>
      </pc:sldChg>
      <pc:sldChg chg="addSp delSp modSp mod">
        <pc:chgData name="Marie-Eve Vachon-Savary" userId="e614c92d-7957-4a70-b7f1-2db17f22adb7" providerId="ADAL" clId="{E970F906-1578-499F-9C65-CBDA0EA2FA00}" dt="2024-07-15T19:15:23.388" v="2152" actId="20577"/>
        <pc:sldMkLst>
          <pc:docMk/>
          <pc:sldMk cId="2025849948" sldId="323"/>
        </pc:sldMkLst>
        <pc:spChg chg="del">
          <ac:chgData name="Marie-Eve Vachon-Savary" userId="e614c92d-7957-4a70-b7f1-2db17f22adb7" providerId="ADAL" clId="{E970F906-1578-499F-9C65-CBDA0EA2FA00}" dt="2024-07-05T13:26:19.624" v="0" actId="931"/>
          <ac:spMkLst>
            <pc:docMk/>
            <pc:sldMk cId="2025849948" sldId="323"/>
            <ac:spMk id="2" creationId="{D1A472FA-516B-5B47-8CD0-25C95CDAB037}"/>
          </ac:spMkLst>
        </pc:spChg>
        <pc:spChg chg="mod">
          <ac:chgData name="Marie-Eve Vachon-Savary" userId="e614c92d-7957-4a70-b7f1-2db17f22adb7" providerId="ADAL" clId="{E970F906-1578-499F-9C65-CBDA0EA2FA00}" dt="2024-07-15T19:14:57.344" v="2111" actId="20577"/>
          <ac:spMkLst>
            <pc:docMk/>
            <pc:sldMk cId="2025849948" sldId="323"/>
            <ac:spMk id="4" creationId="{23E89AC7-1205-F140-8B56-06207790FA99}"/>
          </ac:spMkLst>
        </pc:spChg>
        <pc:spChg chg="mod">
          <ac:chgData name="Marie-Eve Vachon-Savary" userId="e614c92d-7957-4a70-b7f1-2db17f22adb7" providerId="ADAL" clId="{E970F906-1578-499F-9C65-CBDA0EA2FA00}" dt="2024-07-15T19:15:23.388" v="2152" actId="20577"/>
          <ac:spMkLst>
            <pc:docMk/>
            <pc:sldMk cId="2025849948" sldId="323"/>
            <ac:spMk id="5" creationId="{33D88865-C68C-0F49-8CE1-0D153A59C14C}"/>
          </ac:spMkLst>
        </pc:spChg>
        <pc:spChg chg="mod">
          <ac:chgData name="Marie-Eve Vachon-Savary" userId="e614c92d-7957-4a70-b7f1-2db17f22adb7" providerId="ADAL" clId="{E970F906-1578-499F-9C65-CBDA0EA2FA00}" dt="2024-07-15T19:15:17.497" v="2147" actId="20577"/>
          <ac:spMkLst>
            <pc:docMk/>
            <pc:sldMk cId="2025849948" sldId="323"/>
            <ac:spMk id="6" creationId="{BA2E6CA5-78D1-0E41-8CAE-F70498037BCB}"/>
          </ac:spMkLst>
        </pc:spChg>
        <pc:spChg chg="add mod">
          <ac:chgData name="Marie-Eve Vachon-Savary" userId="e614c92d-7957-4a70-b7f1-2db17f22adb7" providerId="ADAL" clId="{E970F906-1578-499F-9C65-CBDA0EA2FA00}" dt="2024-07-05T13:30:06.713" v="18" actId="207"/>
          <ac:spMkLst>
            <pc:docMk/>
            <pc:sldMk cId="2025849948" sldId="323"/>
            <ac:spMk id="9" creationId="{0B3D76AB-F73E-6E7D-2D84-0B9C93030B06}"/>
          </ac:spMkLst>
        </pc:spChg>
        <pc:picChg chg="add mod">
          <ac:chgData name="Marie-Eve Vachon-Savary" userId="e614c92d-7957-4a70-b7f1-2db17f22adb7" providerId="ADAL" clId="{E970F906-1578-499F-9C65-CBDA0EA2FA00}" dt="2024-07-05T13:27:44.265" v="6" actId="962"/>
          <ac:picMkLst>
            <pc:docMk/>
            <pc:sldMk cId="2025849948" sldId="323"/>
            <ac:picMk id="8" creationId="{0022C9AF-CEF5-401C-D810-D9D4045CD590}"/>
          </ac:picMkLst>
        </pc:picChg>
      </pc:sldChg>
      <pc:sldChg chg="modSp mod">
        <pc:chgData name="Marie-Eve Vachon-Savary" userId="e614c92d-7957-4a70-b7f1-2db17f22adb7" providerId="ADAL" clId="{E970F906-1578-499F-9C65-CBDA0EA2FA00}" dt="2024-07-24T12:07:49.262" v="8975" actId="20577"/>
        <pc:sldMkLst>
          <pc:docMk/>
          <pc:sldMk cId="2403943710" sldId="326"/>
        </pc:sldMkLst>
        <pc:spChg chg="mod">
          <ac:chgData name="Marie-Eve Vachon-Savary" userId="e614c92d-7957-4a70-b7f1-2db17f22adb7" providerId="ADAL" clId="{E970F906-1578-499F-9C65-CBDA0EA2FA00}" dt="2024-07-24T12:07:49.262" v="8975" actId="20577"/>
          <ac:spMkLst>
            <pc:docMk/>
            <pc:sldMk cId="2403943710" sldId="326"/>
            <ac:spMk id="4" creationId="{7F63BD30-3667-6546-895A-95C20115AFD8}"/>
          </ac:spMkLst>
        </pc:spChg>
      </pc:sldChg>
      <pc:sldChg chg="addSp delSp modSp mod ord delCm modCm modNotesTx">
        <pc:chgData name="Marie-Eve Vachon-Savary" userId="e614c92d-7957-4a70-b7f1-2db17f22adb7" providerId="ADAL" clId="{E970F906-1578-499F-9C65-CBDA0EA2FA00}" dt="2024-07-25T15:30:07.681" v="8980" actId="115"/>
        <pc:sldMkLst>
          <pc:docMk/>
          <pc:sldMk cId="1698786901" sldId="341"/>
        </pc:sldMkLst>
        <pc:spChg chg="del">
          <ac:chgData name="Marie-Eve Vachon-Savary" userId="e614c92d-7957-4a70-b7f1-2db17f22adb7" providerId="ADAL" clId="{E970F906-1578-499F-9C65-CBDA0EA2FA00}" dt="2024-07-05T13:26:30.372" v="3" actId="931"/>
          <ac:spMkLst>
            <pc:docMk/>
            <pc:sldMk cId="1698786901" sldId="341"/>
            <ac:spMk id="2" creationId="{8E1B6B7D-38FA-824D-B073-13FF71EA62F1}"/>
          </ac:spMkLst>
        </pc:spChg>
        <pc:spChg chg="mod">
          <ac:chgData name="Marie-Eve Vachon-Savary" userId="e614c92d-7957-4a70-b7f1-2db17f22adb7" providerId="ADAL" clId="{E970F906-1578-499F-9C65-CBDA0EA2FA00}" dt="2024-07-24T12:06:45.545" v="8918" actId="20577"/>
          <ac:spMkLst>
            <pc:docMk/>
            <pc:sldMk cId="1698786901" sldId="341"/>
            <ac:spMk id="3" creationId="{2BCC5D95-8861-F645-87BE-E4A6029E5DFA}"/>
          </ac:spMkLst>
        </pc:spChg>
        <pc:spChg chg="mod">
          <ac:chgData name="Marie-Eve Vachon-Savary" userId="e614c92d-7957-4a70-b7f1-2db17f22adb7" providerId="ADAL" clId="{E970F906-1578-499F-9C65-CBDA0EA2FA00}" dt="2024-07-24T12:06:50.933" v="8935" actId="20577"/>
          <ac:spMkLst>
            <pc:docMk/>
            <pc:sldMk cId="1698786901" sldId="341"/>
            <ac:spMk id="4" creationId="{51620FAD-8BEE-574C-9764-6297E5E2665F}"/>
          </ac:spMkLst>
        </pc:spChg>
        <pc:spChg chg="mod">
          <ac:chgData name="Marie-Eve Vachon-Savary" userId="e614c92d-7957-4a70-b7f1-2db17f22adb7" providerId="ADAL" clId="{E970F906-1578-499F-9C65-CBDA0EA2FA00}" dt="2024-07-25T15:30:07.681" v="8980" actId="115"/>
          <ac:spMkLst>
            <pc:docMk/>
            <pc:sldMk cId="1698786901" sldId="341"/>
            <ac:spMk id="5" creationId="{9117CC4C-78FE-B945-800E-50A37AAA61C9}"/>
          </ac:spMkLst>
        </pc:spChg>
        <pc:picChg chg="add mod">
          <ac:chgData name="Marie-Eve Vachon-Savary" userId="e614c92d-7957-4a70-b7f1-2db17f22adb7" providerId="ADAL" clId="{E970F906-1578-499F-9C65-CBDA0EA2FA00}" dt="2024-07-05T13:27:56.345" v="7" actId="962"/>
          <ac:picMkLst>
            <pc:docMk/>
            <pc:sldMk cId="1698786901" sldId="341"/>
            <ac:picMk id="7" creationId="{0C359EE9-0D47-DFF2-F617-D0D467CFDF81}"/>
          </ac:picMkLst>
        </pc:picChg>
        <pc:extLst>
          <p:ext xmlns:p="http://schemas.openxmlformats.org/presentationml/2006/main" uri="{D6D511B9-2390-475A-947B-AFAB55BFBCF1}">
            <pc226:cmChg xmlns:pc226="http://schemas.microsoft.com/office/powerpoint/2022/06/main/command" chg="del mod">
              <pc226:chgData name="Marie-Eve Vachon-Savary" userId="e614c92d-7957-4a70-b7f1-2db17f22adb7" providerId="ADAL" clId="{E970F906-1578-499F-9C65-CBDA0EA2FA00}" dt="2024-07-24T11:22:33.048" v="7471"/>
              <pc2:cmMkLst xmlns:pc2="http://schemas.microsoft.com/office/powerpoint/2019/9/main/command">
                <pc:docMk/>
                <pc:sldMk cId="1698786901" sldId="341"/>
                <pc2:cmMk id="{6282C02A-92DA-4381-A098-D2BF4DFDE18F}"/>
              </pc2:cmMkLst>
            </pc226:cmChg>
            <pc226:cmChg xmlns:pc226="http://schemas.microsoft.com/office/powerpoint/2022/06/main/command" chg="del">
              <pc226:chgData name="Marie-Eve Vachon-Savary" userId="e614c92d-7957-4a70-b7f1-2db17f22adb7" providerId="ADAL" clId="{E970F906-1578-499F-9C65-CBDA0EA2FA00}" dt="2024-07-24T11:24:01.077" v="7473"/>
              <pc2:cmMkLst xmlns:pc2="http://schemas.microsoft.com/office/powerpoint/2019/9/main/command">
                <pc:docMk/>
                <pc:sldMk cId="1698786901" sldId="341"/>
                <pc2:cmMk id="{916D3971-EDD6-423C-AF2A-ACA2FBA8F6D4}"/>
              </pc2:cmMkLst>
            </pc226:cmChg>
            <pc226:cmChg xmlns:pc226="http://schemas.microsoft.com/office/powerpoint/2022/06/main/command" chg="del">
              <pc226:chgData name="Marie-Eve Vachon-Savary" userId="e614c92d-7957-4a70-b7f1-2db17f22adb7" providerId="ADAL" clId="{E970F906-1578-499F-9C65-CBDA0EA2FA00}" dt="2024-07-24T11:22:46.872" v="7472"/>
              <pc2:cmMkLst xmlns:pc2="http://schemas.microsoft.com/office/powerpoint/2019/9/main/command">
                <pc:docMk/>
                <pc:sldMk cId="1698786901" sldId="341"/>
                <pc2:cmMk id="{2093BEF5-59D1-45B9-94D2-EF2D00ACBF57}"/>
              </pc2:cmMkLst>
            </pc226:cmChg>
          </p:ext>
        </pc:extLst>
      </pc:sldChg>
      <pc:sldChg chg="del">
        <pc:chgData name="Marie-Eve Vachon-Savary" userId="e614c92d-7957-4a70-b7f1-2db17f22adb7" providerId="ADAL" clId="{E970F906-1578-499F-9C65-CBDA0EA2FA00}" dt="2024-07-16T20:57:41.623" v="6965" actId="47"/>
        <pc:sldMkLst>
          <pc:docMk/>
          <pc:sldMk cId="2083481121" sldId="343"/>
        </pc:sldMkLst>
      </pc:sldChg>
      <pc:sldChg chg="del">
        <pc:chgData name="Marie-Eve Vachon-Savary" userId="e614c92d-7957-4a70-b7f1-2db17f22adb7" providerId="ADAL" clId="{E970F906-1578-499F-9C65-CBDA0EA2FA00}" dt="2024-07-16T20:57:41.623" v="6965" actId="47"/>
        <pc:sldMkLst>
          <pc:docMk/>
          <pc:sldMk cId="3256757998" sldId="349"/>
        </pc:sldMkLst>
      </pc:sldChg>
      <pc:sldChg chg="del">
        <pc:chgData name="Marie-Eve Vachon-Savary" userId="e614c92d-7957-4a70-b7f1-2db17f22adb7" providerId="ADAL" clId="{E970F906-1578-499F-9C65-CBDA0EA2FA00}" dt="2024-07-16T20:57:41.623" v="6965" actId="47"/>
        <pc:sldMkLst>
          <pc:docMk/>
          <pc:sldMk cId="859922264" sldId="350"/>
        </pc:sldMkLst>
      </pc:sldChg>
      <pc:sldChg chg="del">
        <pc:chgData name="Marie-Eve Vachon-Savary" userId="e614c92d-7957-4a70-b7f1-2db17f22adb7" providerId="ADAL" clId="{E970F906-1578-499F-9C65-CBDA0EA2FA00}" dt="2024-07-16T20:57:41.623" v="6965" actId="47"/>
        <pc:sldMkLst>
          <pc:docMk/>
          <pc:sldMk cId="56642126" sldId="351"/>
        </pc:sldMkLst>
      </pc:sldChg>
      <pc:sldChg chg="addSp delSp modSp mod setBg delCm modCm modNotesTx">
        <pc:chgData name="Marie-Eve Vachon-Savary" userId="e614c92d-7957-4a70-b7f1-2db17f22adb7" providerId="ADAL" clId="{E970F906-1578-499F-9C65-CBDA0EA2FA00}" dt="2024-07-24T12:06:34.684" v="8896" actId="20577"/>
        <pc:sldMkLst>
          <pc:docMk/>
          <pc:sldMk cId="3169030378" sldId="352"/>
        </pc:sldMkLst>
        <pc:spChg chg="del">
          <ac:chgData name="Marie-Eve Vachon-Savary" userId="e614c92d-7957-4a70-b7f1-2db17f22adb7" providerId="ADAL" clId="{E970F906-1578-499F-9C65-CBDA0EA2FA00}" dt="2024-07-05T13:30:21.821" v="19" actId="931"/>
          <ac:spMkLst>
            <pc:docMk/>
            <pc:sldMk cId="3169030378" sldId="352"/>
            <ac:spMk id="2" creationId="{8E1B6B7D-38FA-824D-B073-13FF71EA62F1}"/>
          </ac:spMkLst>
        </pc:spChg>
        <pc:spChg chg="mod">
          <ac:chgData name="Marie-Eve Vachon-Savary" userId="e614c92d-7957-4a70-b7f1-2db17f22adb7" providerId="ADAL" clId="{E970F906-1578-499F-9C65-CBDA0EA2FA00}" dt="2024-07-16T21:00:09.746" v="7254"/>
          <ac:spMkLst>
            <pc:docMk/>
            <pc:sldMk cId="3169030378" sldId="352"/>
            <ac:spMk id="3" creationId="{2BCC5D95-8861-F645-87BE-E4A6029E5DFA}"/>
          </ac:spMkLst>
        </pc:spChg>
        <pc:spChg chg="del mod">
          <ac:chgData name="Marie-Eve Vachon-Savary" userId="e614c92d-7957-4a70-b7f1-2db17f22adb7" providerId="ADAL" clId="{E970F906-1578-499F-9C65-CBDA0EA2FA00}" dt="2024-07-16T21:00:11.779" v="7255" actId="478"/>
          <ac:spMkLst>
            <pc:docMk/>
            <pc:sldMk cId="3169030378" sldId="352"/>
            <ac:spMk id="4" creationId="{51620FAD-8BEE-574C-9764-6297E5E2665F}"/>
          </ac:spMkLst>
        </pc:spChg>
        <pc:spChg chg="mod">
          <ac:chgData name="Marie-Eve Vachon-Savary" userId="e614c92d-7957-4a70-b7f1-2db17f22adb7" providerId="ADAL" clId="{E970F906-1578-499F-9C65-CBDA0EA2FA00}" dt="2024-07-24T12:06:34.684" v="8896" actId="20577"/>
          <ac:spMkLst>
            <pc:docMk/>
            <pc:sldMk cId="3169030378" sldId="352"/>
            <ac:spMk id="5" creationId="{9117CC4C-78FE-B945-800E-50A37AAA61C9}"/>
          </ac:spMkLst>
        </pc:spChg>
        <pc:spChg chg="add del mod">
          <ac:chgData name="Marie-Eve Vachon-Savary" userId="e614c92d-7957-4a70-b7f1-2db17f22adb7" providerId="ADAL" clId="{E970F906-1578-499F-9C65-CBDA0EA2FA00}" dt="2024-07-16T21:00:13.836" v="7256" actId="478"/>
          <ac:spMkLst>
            <pc:docMk/>
            <pc:sldMk cId="3169030378" sldId="352"/>
            <ac:spMk id="6" creationId="{DB27281E-F505-4A4A-984B-81B93D828872}"/>
          </ac:spMkLst>
        </pc:spChg>
        <pc:picChg chg="add mod">
          <ac:chgData name="Marie-Eve Vachon-Savary" userId="e614c92d-7957-4a70-b7f1-2db17f22adb7" providerId="ADAL" clId="{E970F906-1578-499F-9C65-CBDA0EA2FA00}" dt="2024-07-05T13:30:25.178" v="22" actId="962"/>
          <ac:picMkLst>
            <pc:docMk/>
            <pc:sldMk cId="3169030378" sldId="352"/>
            <ac:picMk id="7" creationId="{2473FF35-0598-5A25-F4A8-1AF14E1BEF58}"/>
          </ac:picMkLst>
        </pc:picChg>
        <pc:extLst>
          <p:ext xmlns:p="http://schemas.openxmlformats.org/presentationml/2006/main" uri="{D6D511B9-2390-475A-947B-AFAB55BFBCF1}">
            <pc226:cmChg xmlns:pc226="http://schemas.microsoft.com/office/powerpoint/2022/06/main/command" chg="del mod">
              <pc226:chgData name="Marie-Eve Vachon-Savary" userId="e614c92d-7957-4a70-b7f1-2db17f22adb7" providerId="ADAL" clId="{E970F906-1578-499F-9C65-CBDA0EA2FA00}" dt="2024-07-23T19:54:17.040" v="7368"/>
              <pc2:cmMkLst xmlns:pc2="http://schemas.microsoft.com/office/powerpoint/2019/9/main/command">
                <pc:docMk/>
                <pc:sldMk cId="3169030378" sldId="352"/>
                <pc2:cmMk id="{35F100BC-D910-4618-9AD3-D5482E01AE98}"/>
              </pc2:cmMkLst>
            </pc226:cmChg>
            <pc226:cmChg xmlns:pc226="http://schemas.microsoft.com/office/powerpoint/2022/06/main/command" chg="del">
              <pc226:chgData name="Marie-Eve Vachon-Savary" userId="e614c92d-7957-4a70-b7f1-2db17f22adb7" providerId="ADAL" clId="{E970F906-1578-499F-9C65-CBDA0EA2FA00}" dt="2024-07-23T19:54:00.647" v="7353"/>
              <pc2:cmMkLst xmlns:pc2="http://schemas.microsoft.com/office/powerpoint/2019/9/main/command">
                <pc:docMk/>
                <pc:sldMk cId="3169030378" sldId="352"/>
                <pc2:cmMk id="{D06576E4-DC33-41BD-87A9-B54751E8AE38}"/>
              </pc2:cmMkLst>
            </pc226:cmChg>
          </p:ext>
        </pc:extLst>
      </pc:sldChg>
      <pc:sldChg chg="addSp delSp modSp mod modNotesTx">
        <pc:chgData name="Marie-Eve Vachon-Savary" userId="e614c92d-7957-4a70-b7f1-2db17f22adb7" providerId="ADAL" clId="{E970F906-1578-499F-9C65-CBDA0EA2FA00}" dt="2024-07-24T11:43:32.170" v="8220" actId="20577"/>
        <pc:sldMkLst>
          <pc:docMk/>
          <pc:sldMk cId="899319679" sldId="353"/>
        </pc:sldMkLst>
        <pc:spChg chg="del">
          <ac:chgData name="Marie-Eve Vachon-Savary" userId="e614c92d-7957-4a70-b7f1-2db17f22adb7" providerId="ADAL" clId="{E970F906-1578-499F-9C65-CBDA0EA2FA00}" dt="2024-07-05T13:30:29.080" v="23" actId="931"/>
          <ac:spMkLst>
            <pc:docMk/>
            <pc:sldMk cId="899319679" sldId="353"/>
            <ac:spMk id="2" creationId="{8E1B6B7D-38FA-824D-B073-13FF71EA62F1}"/>
          </ac:spMkLst>
        </pc:spChg>
        <pc:spChg chg="mod">
          <ac:chgData name="Marie-Eve Vachon-Savary" userId="e614c92d-7957-4a70-b7f1-2db17f22adb7" providerId="ADAL" clId="{E970F906-1578-499F-9C65-CBDA0EA2FA00}" dt="2024-07-23T19:53:15.969" v="7346" actId="1076"/>
          <ac:spMkLst>
            <pc:docMk/>
            <pc:sldMk cId="899319679" sldId="353"/>
            <ac:spMk id="3" creationId="{2BCC5D95-8861-F645-87BE-E4A6029E5DFA}"/>
          </ac:spMkLst>
        </pc:spChg>
        <pc:spChg chg="mod">
          <ac:chgData name="Marie-Eve Vachon-Savary" userId="e614c92d-7957-4a70-b7f1-2db17f22adb7" providerId="ADAL" clId="{E970F906-1578-499F-9C65-CBDA0EA2FA00}" dt="2024-07-15T18:42:01.758" v="618" actId="20577"/>
          <ac:spMkLst>
            <pc:docMk/>
            <pc:sldMk cId="899319679" sldId="353"/>
            <ac:spMk id="4" creationId="{51620FAD-8BEE-574C-9764-6297E5E2665F}"/>
          </ac:spMkLst>
        </pc:spChg>
        <pc:picChg chg="add mod">
          <ac:chgData name="Marie-Eve Vachon-Savary" userId="e614c92d-7957-4a70-b7f1-2db17f22adb7" providerId="ADAL" clId="{E970F906-1578-499F-9C65-CBDA0EA2FA00}" dt="2024-07-05T13:30:30.328" v="26" actId="962"/>
          <ac:picMkLst>
            <pc:docMk/>
            <pc:sldMk cId="899319679" sldId="353"/>
            <ac:picMk id="7" creationId="{77C5E7E3-5445-1DA7-E88D-FC244152E9FD}"/>
          </ac:picMkLst>
        </pc:picChg>
      </pc:sldChg>
      <pc:sldChg chg="addSp delSp modSp mod delCm modNotesTx">
        <pc:chgData name="Marie-Eve Vachon-Savary" userId="e614c92d-7957-4a70-b7f1-2db17f22adb7" providerId="ADAL" clId="{E970F906-1578-499F-9C65-CBDA0EA2FA00}" dt="2024-07-24T11:55:57.576" v="8871" actId="115"/>
        <pc:sldMkLst>
          <pc:docMk/>
          <pc:sldMk cId="237540615" sldId="354"/>
        </pc:sldMkLst>
        <pc:spChg chg="del">
          <ac:chgData name="Marie-Eve Vachon-Savary" userId="e614c92d-7957-4a70-b7f1-2db17f22adb7" providerId="ADAL" clId="{E970F906-1578-499F-9C65-CBDA0EA2FA00}" dt="2024-07-05T13:30:36.525" v="27" actId="931"/>
          <ac:spMkLst>
            <pc:docMk/>
            <pc:sldMk cId="237540615" sldId="354"/>
            <ac:spMk id="2" creationId="{8E1B6B7D-38FA-824D-B073-13FF71EA62F1}"/>
          </ac:spMkLst>
        </pc:spChg>
        <pc:spChg chg="mod">
          <ac:chgData name="Marie-Eve Vachon-Savary" userId="e614c92d-7957-4a70-b7f1-2db17f22adb7" providerId="ADAL" clId="{E970F906-1578-499F-9C65-CBDA0EA2FA00}" dt="2024-07-23T19:53:42.756" v="7350" actId="1076"/>
          <ac:spMkLst>
            <pc:docMk/>
            <pc:sldMk cId="237540615" sldId="354"/>
            <ac:spMk id="3" creationId="{2BCC5D95-8861-F645-87BE-E4A6029E5DFA}"/>
          </ac:spMkLst>
        </pc:spChg>
        <pc:spChg chg="mod">
          <ac:chgData name="Marie-Eve Vachon-Savary" userId="e614c92d-7957-4a70-b7f1-2db17f22adb7" providerId="ADAL" clId="{E970F906-1578-499F-9C65-CBDA0EA2FA00}" dt="2024-07-23T19:53:48.500" v="7352" actId="13926"/>
          <ac:spMkLst>
            <pc:docMk/>
            <pc:sldMk cId="237540615" sldId="354"/>
            <ac:spMk id="4" creationId="{51620FAD-8BEE-574C-9764-6297E5E2665F}"/>
          </ac:spMkLst>
        </pc:spChg>
        <pc:picChg chg="add mod">
          <ac:chgData name="Marie-Eve Vachon-Savary" userId="e614c92d-7957-4a70-b7f1-2db17f22adb7" providerId="ADAL" clId="{E970F906-1578-499F-9C65-CBDA0EA2FA00}" dt="2024-07-05T13:30:37.913" v="30" actId="962"/>
          <ac:picMkLst>
            <pc:docMk/>
            <pc:sldMk cId="237540615" sldId="354"/>
            <ac:picMk id="7" creationId="{43A3F640-5FD7-C471-4934-B824D2AF8311}"/>
          </ac:picMkLst>
        </pc:picChg>
        <pc:extLst>
          <p:ext xmlns:p="http://schemas.openxmlformats.org/presentationml/2006/main" uri="{D6D511B9-2390-475A-947B-AFAB55BFBCF1}">
            <pc226:cmChg xmlns:pc226="http://schemas.microsoft.com/office/powerpoint/2022/06/main/command" chg="del">
              <pc226:chgData name="Marie-Eve Vachon-Savary" userId="e614c92d-7957-4a70-b7f1-2db17f22adb7" providerId="ADAL" clId="{E970F906-1578-499F-9C65-CBDA0EA2FA00}" dt="2024-07-24T11:12:55.279" v="7431"/>
              <pc2:cmMkLst xmlns:pc2="http://schemas.microsoft.com/office/powerpoint/2019/9/main/command">
                <pc:docMk/>
                <pc:sldMk cId="237540615" sldId="354"/>
                <pc2:cmMk id="{33B84F82-38E2-43A3-99BC-CD22B4B0B610}"/>
              </pc2:cmMkLst>
            </pc226:cmChg>
          </p:ext>
        </pc:extLst>
      </pc:sldChg>
      <pc:sldChg chg="addSp delSp modSp mod delCm modNotesTx">
        <pc:chgData name="Marie-Eve Vachon-Savary" userId="e614c92d-7957-4a70-b7f1-2db17f22adb7" providerId="ADAL" clId="{E970F906-1578-499F-9C65-CBDA0EA2FA00}" dt="2024-07-24T12:07:22.102" v="8949" actId="313"/>
        <pc:sldMkLst>
          <pc:docMk/>
          <pc:sldMk cId="33080554" sldId="355"/>
        </pc:sldMkLst>
        <pc:spChg chg="del">
          <ac:chgData name="Marie-Eve Vachon-Savary" userId="e614c92d-7957-4a70-b7f1-2db17f22adb7" providerId="ADAL" clId="{E970F906-1578-499F-9C65-CBDA0EA2FA00}" dt="2024-07-05T13:30:42.907" v="31" actId="931"/>
          <ac:spMkLst>
            <pc:docMk/>
            <pc:sldMk cId="33080554" sldId="355"/>
            <ac:spMk id="2" creationId="{8E1B6B7D-38FA-824D-B073-13FF71EA62F1}"/>
          </ac:spMkLst>
        </pc:spChg>
        <pc:spChg chg="mod">
          <ac:chgData name="Marie-Eve Vachon-Savary" userId="e614c92d-7957-4a70-b7f1-2db17f22adb7" providerId="ADAL" clId="{E970F906-1578-499F-9C65-CBDA0EA2FA00}" dt="2024-07-24T11:19:03.767" v="7449" actId="1076"/>
          <ac:spMkLst>
            <pc:docMk/>
            <pc:sldMk cId="33080554" sldId="355"/>
            <ac:spMk id="3" creationId="{2BCC5D95-8861-F645-87BE-E4A6029E5DFA}"/>
          </ac:spMkLst>
        </pc:spChg>
        <pc:spChg chg="mod">
          <ac:chgData name="Marie-Eve Vachon-Savary" userId="e614c92d-7957-4a70-b7f1-2db17f22adb7" providerId="ADAL" clId="{E970F906-1578-499F-9C65-CBDA0EA2FA00}" dt="2024-07-24T11:19:00.093" v="7448" actId="1076"/>
          <ac:spMkLst>
            <pc:docMk/>
            <pc:sldMk cId="33080554" sldId="355"/>
            <ac:spMk id="4" creationId="{51620FAD-8BEE-574C-9764-6297E5E2665F}"/>
          </ac:spMkLst>
        </pc:spChg>
        <pc:picChg chg="add mod">
          <ac:chgData name="Marie-Eve Vachon-Savary" userId="e614c92d-7957-4a70-b7f1-2db17f22adb7" providerId="ADAL" clId="{E970F906-1578-499F-9C65-CBDA0EA2FA00}" dt="2024-07-05T13:30:44.552" v="34" actId="962"/>
          <ac:picMkLst>
            <pc:docMk/>
            <pc:sldMk cId="33080554" sldId="355"/>
            <ac:picMk id="7" creationId="{EE41B92A-5F40-164E-286F-B7AD944CA500}"/>
          </ac:picMkLst>
        </pc:picChg>
        <pc:extLst>
          <p:ext xmlns:p="http://schemas.openxmlformats.org/presentationml/2006/main" uri="{D6D511B9-2390-475A-947B-AFAB55BFBCF1}">
            <pc226:cmChg xmlns:pc226="http://schemas.microsoft.com/office/powerpoint/2022/06/main/command" chg="del">
              <pc226:chgData name="Marie-Eve Vachon-Savary" userId="e614c92d-7957-4a70-b7f1-2db17f22adb7" providerId="ADAL" clId="{E970F906-1578-499F-9C65-CBDA0EA2FA00}" dt="2024-07-24T11:18:43.684" v="7442"/>
              <pc2:cmMkLst xmlns:pc2="http://schemas.microsoft.com/office/powerpoint/2019/9/main/command">
                <pc:docMk/>
                <pc:sldMk cId="33080554" sldId="355"/>
                <pc2:cmMk id="{CC718D62-D55C-48F8-9507-43ABE29358CE}"/>
              </pc2:cmMkLst>
            </pc226:cmChg>
          </p:ext>
        </pc:extLst>
      </pc:sldChg>
      <pc:sldChg chg="del">
        <pc:chgData name="Marie-Eve Vachon-Savary" userId="e614c92d-7957-4a70-b7f1-2db17f22adb7" providerId="ADAL" clId="{E970F906-1578-499F-9C65-CBDA0EA2FA00}" dt="2024-07-15T19:13:07.259" v="2100" actId="47"/>
        <pc:sldMkLst>
          <pc:docMk/>
          <pc:sldMk cId="1066090372" sldId="356"/>
        </pc:sldMkLst>
      </pc:sldChg>
      <pc:sldChg chg="modSp add mod modNotesTx">
        <pc:chgData name="Marie-Eve Vachon-Savary" userId="e614c92d-7957-4a70-b7f1-2db17f22adb7" providerId="ADAL" clId="{E970F906-1578-499F-9C65-CBDA0EA2FA00}" dt="2024-07-24T12:07:04.521" v="8943" actId="20577"/>
        <pc:sldMkLst>
          <pc:docMk/>
          <pc:sldMk cId="3472749753" sldId="356"/>
        </pc:sldMkLst>
        <pc:spChg chg="mod">
          <ac:chgData name="Marie-Eve Vachon-Savary" userId="e614c92d-7957-4a70-b7f1-2db17f22adb7" providerId="ADAL" clId="{E970F906-1578-499F-9C65-CBDA0EA2FA00}" dt="2024-07-23T19:53:35.357" v="7349" actId="1076"/>
          <ac:spMkLst>
            <pc:docMk/>
            <pc:sldMk cId="3472749753" sldId="356"/>
            <ac:spMk id="3" creationId="{2BCC5D95-8861-F645-87BE-E4A6029E5DFA}"/>
          </ac:spMkLst>
        </pc:spChg>
        <pc:spChg chg="mod">
          <ac:chgData name="Marie-Eve Vachon-Savary" userId="e614c92d-7957-4a70-b7f1-2db17f22adb7" providerId="ADAL" clId="{E970F906-1578-499F-9C65-CBDA0EA2FA00}" dt="2024-07-23T19:53:30.456" v="7348" actId="13926"/>
          <ac:spMkLst>
            <pc:docMk/>
            <pc:sldMk cId="3472749753" sldId="356"/>
            <ac:spMk id="4" creationId="{51620FAD-8BEE-574C-9764-6297E5E266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FD8BC-4CF9-4070-B41D-B17B7252096A}" type="datetimeFigureOut">
              <a:rPr lang="fr-CA" smtClean="0"/>
              <a:t>2024-07-25</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7D1F5-6F07-4E93-AEE5-D2D64E150AD7}" type="slidenum">
              <a:rPr lang="fr-CA" smtClean="0"/>
              <a:t>‹N°›</a:t>
            </a:fld>
            <a:endParaRPr lang="fr-CA"/>
          </a:p>
        </p:txBody>
      </p:sp>
    </p:spTree>
    <p:extLst>
      <p:ext uri="{BB962C8B-B14F-4D97-AF65-F5344CB8AC3E}">
        <p14:creationId xmlns:p14="http://schemas.microsoft.com/office/powerpoint/2010/main" val="88791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da.ulaval.ca/intelligence-artificiell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1</a:t>
            </a:fld>
            <a:endParaRPr lang="fr-CA"/>
          </a:p>
        </p:txBody>
      </p:sp>
    </p:spTree>
    <p:extLst>
      <p:ext uri="{BB962C8B-B14F-4D97-AF65-F5344CB8AC3E}">
        <p14:creationId xmlns:p14="http://schemas.microsoft.com/office/powerpoint/2010/main" val="108994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2</a:t>
            </a:fld>
            <a:endParaRPr lang="fr-CA"/>
          </a:p>
        </p:txBody>
      </p:sp>
    </p:spTree>
    <p:extLst>
      <p:ext uri="{BB962C8B-B14F-4D97-AF65-F5344CB8AC3E}">
        <p14:creationId xmlns:p14="http://schemas.microsoft.com/office/powerpoint/2010/main" val="130250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Indiquez ici les utilisations actuelles ou anticipées de l’IA dans la discipline de votre cours, les outils d’IA déjà existants qui sont utilisés ou en développement, les projets de recherche impliquant l’IA, les possibilités ou risques pour la pratique professionnelle, etc.</a:t>
            </a:r>
          </a:p>
          <a:p>
            <a:endParaRPr lang="fr-CA" dirty="0"/>
          </a:p>
          <a:p>
            <a:r>
              <a:rPr lang="fr-CA" b="1" dirty="0"/>
              <a:t>Questions de discussion suggérées : </a:t>
            </a:r>
          </a:p>
          <a:p>
            <a:endParaRPr lang="fr-CA" dirty="0"/>
          </a:p>
          <a:p>
            <a:pPr marL="628650" lvl="1" indent="-171450" algn="l">
              <a:buFont typeface="Arial" panose="020B0604020202020204" pitchFamily="34" charset="0"/>
              <a:buChar char="•"/>
            </a:pPr>
            <a:r>
              <a:rPr lang="fr-CA" b="0" i="0" dirty="0">
                <a:effectLst/>
                <a:highlight>
                  <a:srgbClr val="F3F3F3"/>
                </a:highlight>
                <a:latin typeface="SegoeUIVariable"/>
              </a:rPr>
              <a:t>Selon vos connaissances actuelles, comment l’IA générative pourrait-elle être utilisée dans notre domaine professionnel ?</a:t>
            </a:r>
          </a:p>
          <a:p>
            <a:pPr marL="628650" lvl="1" indent="-171450" algn="l">
              <a:buFont typeface="Arial" panose="020B0604020202020204" pitchFamily="34" charset="0"/>
              <a:buChar char="•"/>
            </a:pPr>
            <a:r>
              <a:rPr lang="fr-CA" b="0" i="0" dirty="0">
                <a:effectLst/>
                <a:highlight>
                  <a:srgbClr val="F3F3F3"/>
                </a:highlight>
                <a:latin typeface="SegoeUIVariable"/>
              </a:rPr>
              <a:t>Quels sont les avantages potentiels de l’IA générative dans notre profession selon vous ?</a:t>
            </a:r>
          </a:p>
          <a:p>
            <a:pPr marL="628650" lvl="1" indent="-171450" algn="l">
              <a:buFont typeface="Arial" panose="020B0604020202020204" pitchFamily="34" charset="0"/>
              <a:buChar char="•"/>
            </a:pPr>
            <a:r>
              <a:rPr lang="fr-CA" b="0" i="0" dirty="0">
                <a:effectLst/>
                <a:highlight>
                  <a:srgbClr val="F3F3F3"/>
                </a:highlight>
                <a:latin typeface="SegoeUIVariable"/>
              </a:rPr>
              <a:t>Quels sont les défis ou les problèmes éthiques que l’IA générative pourrait poser ?</a:t>
            </a:r>
          </a:p>
          <a:p>
            <a:pPr marL="628650" lvl="1" indent="-171450" algn="l">
              <a:buFont typeface="Arial" panose="020B0604020202020204" pitchFamily="34" charset="0"/>
              <a:buChar char="•"/>
            </a:pPr>
            <a:r>
              <a:rPr lang="fr-CA" b="0" i="0" dirty="0">
                <a:effectLst/>
                <a:highlight>
                  <a:srgbClr val="F3F3F3"/>
                </a:highlight>
                <a:latin typeface="SegoeUIVariable"/>
              </a:rPr>
              <a:t>Que pensez-vous de l’impact de l’IA générative sur le marché du travail dans notre domaine ?</a:t>
            </a:r>
          </a:p>
          <a:p>
            <a:pPr marL="628650" lvl="1" indent="-171450" algn="l">
              <a:buFont typeface="Arial" panose="020B0604020202020204" pitchFamily="34" charset="0"/>
              <a:buChar char="•"/>
            </a:pPr>
            <a:r>
              <a:rPr lang="fr-CA" b="0" i="0" dirty="0">
                <a:effectLst/>
                <a:highlight>
                  <a:srgbClr val="F3F3F3"/>
                </a:highlight>
                <a:latin typeface="SegoeUIVariable"/>
              </a:rPr>
              <a:t>Comment voyez-vous l’avenir de l’IA générative dans notre domaine professionnel ?</a:t>
            </a:r>
          </a:p>
          <a:p>
            <a:pPr marL="628650" lvl="1" indent="-171450" algn="l">
              <a:buFont typeface="Arial" panose="020B0604020202020204" pitchFamily="34" charset="0"/>
              <a:buChar char="•"/>
            </a:pPr>
            <a:endParaRPr lang="fr-CA" b="0" i="0" dirty="0">
              <a:effectLst/>
              <a:highlight>
                <a:srgbClr val="F3F3F3"/>
              </a:highlight>
              <a:latin typeface="SegoeUIVariable"/>
            </a:endParaRPr>
          </a:p>
          <a:p>
            <a:pPr marL="457200" lvl="1" indent="0" algn="l">
              <a:buFont typeface="Arial" panose="020B0604020202020204" pitchFamily="34" charset="0"/>
              <a:buNone/>
            </a:pPr>
            <a:endParaRPr lang="fr-CA" b="0" i="0" dirty="0">
              <a:solidFill>
                <a:schemeClr val="tx1"/>
              </a:solidFill>
              <a:effectLst/>
              <a:highlight>
                <a:srgbClr val="F3F3F3"/>
              </a:highlight>
              <a:latin typeface="SegoeUIVariable"/>
            </a:endParaRPr>
          </a:p>
          <a:p>
            <a:pPr marL="0" lvl="0" indent="0" algn="l">
              <a:buFont typeface="Arial" panose="020B0604020202020204" pitchFamily="34" charset="0"/>
              <a:buNone/>
            </a:pPr>
            <a:r>
              <a:rPr lang="fr-CA" b="0" i="1" dirty="0">
                <a:solidFill>
                  <a:srgbClr val="000000"/>
                </a:solidFill>
                <a:effectLst/>
                <a:highlight>
                  <a:srgbClr val="F7F7F7"/>
                </a:highlight>
                <a:latin typeface="Source Sans 3"/>
              </a:rPr>
              <a:t>Ces questions de discussion s’inspirent de propositions faites par </a:t>
            </a:r>
            <a:r>
              <a:rPr lang="fr-CA" b="0" i="1" dirty="0" err="1">
                <a:solidFill>
                  <a:srgbClr val="000000"/>
                </a:solidFill>
                <a:effectLst/>
                <a:highlight>
                  <a:srgbClr val="F7F7F7"/>
                </a:highlight>
                <a:latin typeface="Source Sans 3"/>
              </a:rPr>
              <a:t>ChatGPT</a:t>
            </a:r>
            <a:r>
              <a:rPr lang="fr-CA" b="0" i="1" dirty="0">
                <a:solidFill>
                  <a:srgbClr val="000000"/>
                </a:solidFill>
                <a:effectLst/>
                <a:highlight>
                  <a:srgbClr val="F7F7F7"/>
                </a:highlight>
                <a:latin typeface="Source Sans 3"/>
              </a:rPr>
              <a:t>.</a:t>
            </a:r>
            <a:endParaRPr lang="fr-CA" b="0" i="0" dirty="0">
              <a:effectLst/>
              <a:highlight>
                <a:srgbClr val="F3F3F3"/>
              </a:highlight>
              <a:latin typeface="SegoeUIVariable"/>
            </a:endParaRPr>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3</a:t>
            </a:fld>
            <a:endParaRPr lang="fr-CA"/>
          </a:p>
        </p:txBody>
      </p:sp>
    </p:spTree>
    <p:extLst>
      <p:ext uri="{BB962C8B-B14F-4D97-AF65-F5344CB8AC3E}">
        <p14:creationId xmlns:p14="http://schemas.microsoft.com/office/powerpoint/2010/main" val="2025290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 point est essentiel, car il permet de clarifier le contrat entre la personne enseignante et les personnes étudiantes.</a:t>
            </a:r>
          </a:p>
          <a:p>
            <a:endParaRPr lang="fr-CA" dirty="0"/>
          </a:p>
          <a:p>
            <a:r>
              <a:rPr lang="fr-CA" b="1" dirty="0"/>
              <a:t>Éléments à aborder :</a:t>
            </a:r>
          </a:p>
          <a:p>
            <a:r>
              <a:rPr lang="fr-CA" dirty="0"/>
              <a:t> </a:t>
            </a:r>
            <a:endParaRPr lang="fr-CA" u="none" dirty="0"/>
          </a:p>
          <a:p>
            <a:pPr marL="628650" lvl="1" indent="-171450">
              <a:buFont typeface="Arial" panose="020B0604020202020204" pitchFamily="34" charset="0"/>
              <a:buChar char="•"/>
            </a:pPr>
            <a:r>
              <a:rPr lang="fr-CA" u="none" dirty="0"/>
              <a:t>Quels outils d’IA sont permis ou interdits dans ce cours, et dans quel contexte ? Indiquez ici clairement à quel endroit cela est mentionné dans le plan de cours. Assurez-vous que ces consignes soient écrites.</a:t>
            </a:r>
          </a:p>
          <a:p>
            <a:pPr marL="628650" lvl="1" indent="-171450">
              <a:buFont typeface="Arial" panose="020B0604020202020204" pitchFamily="34" charset="0"/>
              <a:buChar char="•"/>
            </a:pPr>
            <a:r>
              <a:rPr lang="fr-CA" u="none" dirty="0"/>
              <a:t>Précisez les consignes spécifiques en lien avec l’IA pour chacune des évaluations de la session. Si l’utilisation d’outils basés sur l’IA est interdite en tout ou en partie dans une évaluation, mentionnez-le spécifiquement à l’écrit dans les consignes du travail à effectuer ET à l’oral durant cette discussion.</a:t>
            </a:r>
          </a:p>
          <a:p>
            <a:pPr marL="628650" lvl="1" indent="-171450">
              <a:buFont typeface="Arial" panose="020B0604020202020204" pitchFamily="34" charset="0"/>
              <a:buChar char="•"/>
            </a:pPr>
            <a:r>
              <a:rPr lang="fr-CA" u="none" dirty="0"/>
              <a:t>Si l'utilisation d'outils basés sur l’IA est autorisée, clarifiez à l’aide d’exemples concrets et précis la manière dont cela peut être fait.</a:t>
            </a:r>
          </a:p>
          <a:p>
            <a:pPr marL="628650" lvl="1" indent="-171450">
              <a:buFont typeface="Arial" panose="020B0604020202020204" pitchFamily="34" charset="0"/>
              <a:buChar char="•"/>
            </a:pPr>
            <a:r>
              <a:rPr lang="fr-CA" u="none" dirty="0"/>
              <a:t>Idéalement, expliquez la manière dont vous vous servez personnellement de ces outils (le cas échéant). Si ces outils ont été utilisés pour la préparation de ce cours, partagez votre mode d'utilisation aux personnes étudiantes afin de modéliser des utilisations éthiques et responsables d’outils d’IA.</a:t>
            </a:r>
          </a:p>
          <a:p>
            <a:endParaRPr lang="fr-CA" dirty="0"/>
          </a:p>
          <a:p>
            <a:r>
              <a:rPr lang="fr-CA" b="1" dirty="0"/>
              <a:t>Si le cours s’inscrit dans une approche-programme, </a:t>
            </a:r>
            <a:r>
              <a:rPr lang="fr-CA" dirty="0"/>
              <a:t>les éléments pertinents à ce sujet pourraient être précisés aux </a:t>
            </a:r>
            <a:r>
              <a:rPr lang="fr-CA" u="none" dirty="0"/>
              <a:t>personnes étudiantes, par exemple : </a:t>
            </a:r>
          </a:p>
          <a:p>
            <a:endParaRPr lang="fr-CA" u="none" dirty="0"/>
          </a:p>
          <a:p>
            <a:pPr marL="628650" lvl="1" indent="-171450">
              <a:buFont typeface="Arial"/>
              <a:buChar char="•"/>
            </a:pPr>
            <a:r>
              <a:rPr lang="fr-CA" dirty="0"/>
              <a:t>Pourquoi tel outil d’IA est permis ou interdit dans tel cours (ex : un outil pourrait être interdit dans un cours de première année, mais permis par la suite) ?</a:t>
            </a:r>
          </a:p>
          <a:p>
            <a:pPr marL="628650" lvl="1" indent="-171450">
              <a:buFont typeface="Arial"/>
              <a:buChar char="•"/>
            </a:pPr>
            <a:r>
              <a:rPr lang="fr-CA" dirty="0"/>
              <a:t>Quelles sont les compétences à développer en fonction du profil de sortie recherché? Quelle est la progression attendue quant au développement de ces compétences ?</a:t>
            </a:r>
          </a:p>
          <a:p>
            <a:pPr marL="628650" lvl="1" indent="-171450">
              <a:buFont typeface="Arial"/>
              <a:buChar char="•"/>
            </a:pPr>
            <a:r>
              <a:rPr lang="fr-CA" dirty="0"/>
              <a:t>Etc.</a:t>
            </a:r>
          </a:p>
          <a:p>
            <a:endParaRPr lang="fr-CA"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4</a:t>
            </a:fld>
            <a:endParaRPr lang="fr-CA"/>
          </a:p>
        </p:txBody>
      </p:sp>
    </p:spTree>
    <p:extLst>
      <p:ext uri="{BB962C8B-B14F-4D97-AF65-F5344CB8AC3E}">
        <p14:creationId xmlns:p14="http://schemas.microsoft.com/office/powerpoint/2010/main" val="195019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dirty="0"/>
              <a:t>Il importe de clarifier de </a:t>
            </a:r>
            <a:r>
              <a:rPr lang="fr-CA" u="none" dirty="0"/>
              <a:t>façon</a:t>
            </a:r>
            <a:r>
              <a:rPr lang="fr-CA" dirty="0"/>
              <a:t> </a:t>
            </a:r>
            <a:r>
              <a:rPr lang="fr-CA" b="1" dirty="0"/>
              <a:t>explicite </a:t>
            </a:r>
            <a:r>
              <a:rPr lang="fr-CA" dirty="0"/>
              <a:t>vos attentes quant à la manière dont les outils d’IA utilisés doivent être </a:t>
            </a:r>
            <a:r>
              <a:rPr lang="fr-CA" u="none" dirty="0"/>
              <a:t>mentionnés et référencés dans les travaux attendus de la part des personnes étudiantes.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a:defRPr/>
            </a:pPr>
            <a:r>
              <a:rPr lang="fr-CA" dirty="0"/>
              <a:t>Vous pouvez utiliser les informations proposées sur la </a:t>
            </a:r>
            <a:r>
              <a:rPr lang="fr-CA" u="none" dirty="0"/>
              <a:t>page concernant l'IA </a:t>
            </a:r>
            <a:r>
              <a:rPr lang="fr-CA" dirty="0"/>
              <a:t>du </a:t>
            </a:r>
            <a:r>
              <a:rPr lang="fr-CA" b="1" u="none" dirty="0"/>
              <a:t>Bureau du droit d'auteur </a:t>
            </a:r>
            <a:r>
              <a:rPr lang="fr-CA" dirty="0"/>
              <a:t>: </a:t>
            </a:r>
            <a:r>
              <a:rPr lang="fr-CA" b="0" u="none" dirty="0">
                <a:solidFill>
                  <a:schemeClr val="tx1"/>
                </a:solidFill>
                <a:hlinkClick r:id="rId3">
                  <a:extLst>
                    <a:ext uri="{A12FA001-AC4F-418D-AE19-62706E023703}">
                      <ahyp:hlinkClr xmlns:ahyp="http://schemas.microsoft.com/office/drawing/2018/hyperlinkcolor" val="tx"/>
                    </a:ext>
                  </a:extLst>
                </a:hlinkClick>
              </a:rPr>
              <a:t>https://www.bda.ulaval.ca/intelligence-artificielle/</a:t>
            </a:r>
            <a:endParaRPr lang="fr-CA"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0" u="none" dirty="0"/>
          </a:p>
          <a:p>
            <a:pPr>
              <a:defRPr/>
            </a:pPr>
            <a:r>
              <a:rPr lang="fr-CA" dirty="0"/>
              <a:t>Nous vous invitons à indiquer </a:t>
            </a:r>
            <a:r>
              <a:rPr lang="fr-CA" b="1" dirty="0"/>
              <a:t>clairement </a:t>
            </a:r>
            <a:r>
              <a:rPr lang="fr-CA" dirty="0"/>
              <a:t>quel modèle de citation est attendu </a:t>
            </a:r>
            <a:r>
              <a:rPr lang="fr-CA" i="0" u="none" dirty="0"/>
              <a:t>de la part des personnes étudiantes dans le contexte spécifique de votre cours. Nous vous suggérons de mentionner et de référencer vos propres utilisations d’outils basés sur l’IA, le cas échéant, en respectant ce modèle. Les personnes étudiantes </a:t>
            </a:r>
            <a:r>
              <a:rPr lang="fr-CA" dirty="0"/>
              <a:t>pourront s’en inspirer et, éventuellement, vous </a:t>
            </a:r>
            <a:r>
              <a:rPr lang="fr-CA" u="none" dirty="0"/>
              <a:t>questionner à ce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Questions de discussion suggérées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628650" lvl="1" indent="-171450">
              <a:buFont typeface="Arial" panose="020B0604020202020204" pitchFamily="34" charset="0"/>
              <a:buChar char="•"/>
            </a:pPr>
            <a:r>
              <a:rPr lang="fr-CA" b="0" i="0" dirty="0">
                <a:effectLst/>
                <a:highlight>
                  <a:srgbClr val="F3F3F3"/>
                </a:highlight>
                <a:latin typeface="SegoeUIVariable"/>
              </a:rPr>
              <a:t>Qu’est-ce que l’intégrité académique et pourquoi est-elle importante dans le contexte de l’utilisation des outils d’IA </a:t>
            </a:r>
            <a:r>
              <a:rPr lang="fr-CA" b="0" i="0" u="none" dirty="0">
                <a:effectLst/>
                <a:highlight>
                  <a:srgbClr val="F3F3F3"/>
                </a:highlight>
                <a:latin typeface="SegoeUIVariable"/>
              </a:rPr>
              <a:t>générative </a:t>
            </a:r>
            <a:r>
              <a:rPr lang="fr-CA" u="none" dirty="0">
                <a:highlight>
                  <a:srgbClr val="F3F3F3"/>
                </a:highlight>
                <a:latin typeface="SegoeUIVariable"/>
              </a:rPr>
              <a:t>dans le cadre d'une formation universitaire?</a:t>
            </a:r>
            <a:endParaRPr lang="fr-CA" b="0" i="0" u="none" dirty="0">
              <a:effectLst/>
              <a:highlight>
                <a:srgbClr val="F3F3F3"/>
              </a:highlight>
              <a:latin typeface="SegoeUIVariable"/>
            </a:endParaRPr>
          </a:p>
          <a:p>
            <a:pPr marL="628650" lvl="1" indent="-171450" algn="l">
              <a:buFont typeface="Arial" panose="020B0604020202020204" pitchFamily="34" charset="0"/>
              <a:buChar char="•"/>
            </a:pPr>
            <a:r>
              <a:rPr lang="fr-CA" b="0" i="0" dirty="0">
                <a:effectLst/>
                <a:highlight>
                  <a:srgbClr val="F3F3F3"/>
                </a:highlight>
                <a:latin typeface="SegoeUIVariable"/>
              </a:rPr>
              <a:t>Quel impact les outils d’IA générative peuvent-ils avoir sur votre intégrité académique ?</a:t>
            </a:r>
          </a:p>
          <a:p>
            <a:pPr marL="628650" lvl="1" indent="-171450" algn="l">
              <a:buFont typeface="Arial" panose="020B0604020202020204" pitchFamily="34" charset="0"/>
              <a:buChar char="•"/>
            </a:pPr>
            <a:r>
              <a:rPr lang="fr-CA" b="0" i="0" dirty="0">
                <a:effectLst/>
                <a:highlight>
                  <a:srgbClr val="F3F3F3"/>
                </a:highlight>
                <a:latin typeface="SegoeUIVariable"/>
              </a:rPr>
              <a:t>Comment est-il possible d’utiliser les outils d’IA générative de manière éthique et responsable ?</a:t>
            </a:r>
          </a:p>
          <a:p>
            <a:pPr marL="628650" lvl="1" indent="-171450">
              <a:buFont typeface="Arial" panose="020B0604020202020204" pitchFamily="34" charset="0"/>
              <a:buChar char="•"/>
            </a:pPr>
            <a:r>
              <a:rPr lang="fr-CA" b="0" i="0" dirty="0">
                <a:effectLst/>
                <a:highlight>
                  <a:srgbClr val="F3F3F3"/>
                </a:highlight>
                <a:latin typeface="SegoeUIVariable"/>
              </a:rPr>
              <a:t>Comment pouvons-nous distinguer le travail </a:t>
            </a:r>
            <a:r>
              <a:rPr lang="fr-CA" b="0" i="0" u="none" dirty="0">
                <a:effectLst/>
                <a:highlight>
                  <a:srgbClr val="F3F3F3"/>
                </a:highlight>
                <a:latin typeface="SegoeUIVariable"/>
              </a:rPr>
              <a:t>original </a:t>
            </a:r>
            <a:r>
              <a:rPr lang="fr-CA" u="none" dirty="0">
                <a:highlight>
                  <a:srgbClr val="F3F3F3"/>
                </a:highlight>
                <a:latin typeface="SegoeUIVariable"/>
              </a:rPr>
              <a:t>d’une</a:t>
            </a:r>
            <a:r>
              <a:rPr lang="fr-CA" b="0" i="0" u="none" dirty="0">
                <a:effectLst/>
                <a:highlight>
                  <a:srgbClr val="F3F3F3"/>
                </a:highlight>
                <a:latin typeface="SegoeUIVariable"/>
              </a:rPr>
              <a:t> </a:t>
            </a:r>
            <a:r>
              <a:rPr lang="fr-CA" u="none" dirty="0">
                <a:highlight>
                  <a:srgbClr val="F3F3F3"/>
                </a:highlight>
                <a:latin typeface="SegoeUIVariable"/>
              </a:rPr>
              <a:t>personne étudiante</a:t>
            </a:r>
            <a:r>
              <a:rPr lang="fr-CA" b="0" i="0" u="none" dirty="0">
                <a:effectLst/>
                <a:highlight>
                  <a:srgbClr val="F3F3F3"/>
                </a:highlight>
                <a:latin typeface="SegoeUIVariable"/>
              </a:rPr>
              <a:t> </a:t>
            </a:r>
            <a:r>
              <a:rPr lang="fr-CA" u="none" dirty="0">
                <a:highlight>
                  <a:srgbClr val="F3F3F3"/>
                </a:highlight>
                <a:latin typeface="SegoeUIVariable"/>
              </a:rPr>
              <a:t>d'un</a:t>
            </a:r>
            <a:r>
              <a:rPr lang="fr-CA" b="0" i="0" u="none" dirty="0">
                <a:effectLst/>
                <a:highlight>
                  <a:srgbClr val="F3F3F3"/>
                </a:highlight>
                <a:latin typeface="SegoeUIVariable"/>
              </a:rPr>
              <a:t> contenu généré </a:t>
            </a:r>
            <a:r>
              <a:rPr lang="fr-CA" u="none" dirty="0">
                <a:highlight>
                  <a:srgbClr val="F3F3F3"/>
                </a:highlight>
                <a:latin typeface="SegoeUIVariable"/>
              </a:rPr>
              <a:t>à l'aide d'un outil</a:t>
            </a:r>
            <a:r>
              <a:rPr lang="fr-CA" b="0" i="0" u="none" dirty="0">
                <a:effectLst/>
                <a:highlight>
                  <a:srgbClr val="F3F3F3"/>
                </a:highlight>
                <a:latin typeface="SegoeUIVariable"/>
              </a:rPr>
              <a:t> </a:t>
            </a:r>
            <a:r>
              <a:rPr lang="fr-CA" u="none" dirty="0">
                <a:highlight>
                  <a:srgbClr val="F3F3F3"/>
                </a:highlight>
                <a:latin typeface="SegoeUIVariable"/>
              </a:rPr>
              <a:t>basé sur l'IA générative?</a:t>
            </a:r>
            <a:endParaRPr lang="fr-CA" b="0" i="0" u="none" dirty="0">
              <a:effectLst/>
              <a:highlight>
                <a:srgbClr val="F3F3F3"/>
              </a:highlight>
              <a:latin typeface="SegoeUIVariabl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i="1" dirty="0">
                <a:solidFill>
                  <a:srgbClr val="000000"/>
                </a:solidFill>
                <a:effectLst/>
                <a:highlight>
                  <a:srgbClr val="F7F7F7"/>
                </a:highlight>
                <a:latin typeface="Source Sans 3"/>
              </a:rPr>
              <a:t>Ces questions de discussion s’inspirent de propositions faites par </a:t>
            </a:r>
            <a:r>
              <a:rPr lang="fr-CA" b="0" i="1" dirty="0" err="1">
                <a:solidFill>
                  <a:srgbClr val="000000"/>
                </a:solidFill>
                <a:effectLst/>
                <a:highlight>
                  <a:srgbClr val="F7F7F7"/>
                </a:highlight>
                <a:latin typeface="Source Sans 3"/>
              </a:rPr>
              <a:t>ChatGPT</a:t>
            </a:r>
            <a:r>
              <a:rPr lang="fr-CA" b="0" i="1" dirty="0">
                <a:solidFill>
                  <a:srgbClr val="000000"/>
                </a:solidFill>
                <a:effectLst/>
                <a:highlight>
                  <a:srgbClr val="F7F7F7"/>
                </a:highlight>
                <a:latin typeface="Source Sans 3"/>
              </a:rPr>
              <a:t>.</a:t>
            </a:r>
            <a:endParaRPr lang="fr-CA" b="0" i="0" dirty="0">
              <a:effectLst/>
              <a:highlight>
                <a:srgbClr val="F3F3F3"/>
              </a:highlight>
              <a:latin typeface="SegoeUIVariable"/>
            </a:endParaRPr>
          </a:p>
          <a:p>
            <a:endParaRPr lang="fr-CA"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5</a:t>
            </a:fld>
            <a:endParaRPr lang="fr-CA"/>
          </a:p>
        </p:txBody>
      </p:sp>
    </p:spTree>
    <p:extLst>
      <p:ext uri="{BB962C8B-B14F-4D97-AF65-F5344CB8AC3E}">
        <p14:creationId xmlns:p14="http://schemas.microsoft.com/office/powerpoint/2010/main" val="334399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CA" dirty="0"/>
              <a:t>L’objectif de cette portion de la discussio</a:t>
            </a:r>
            <a:r>
              <a:rPr lang="fr-CA" u="none" dirty="0"/>
              <a:t>n est d’amener les personnes étudiantes à prendre conscience de leur rôle dans leur cheminement, du fait que l’IA ne fera pas les apprentissages « à leur place » et que la « voie facile » ne leur permettra pas d'acquérir et de maitriser suffisamment les connaissances nécessaires à l'exercice de leurs futures fonctions.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u="none" dirty="0"/>
              <a:t>Questions de discussion suggérées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u="none" dirty="0"/>
          </a:p>
          <a:p>
            <a:pPr marL="628650" lvl="1" indent="-171450">
              <a:buFont typeface="Arial" panose="020B0604020202020204" pitchFamily="34" charset="0"/>
              <a:buChar char="•"/>
            </a:pPr>
            <a:r>
              <a:rPr lang="fr-CA" b="0" i="0" u="none" dirty="0">
                <a:effectLst/>
                <a:highlight>
                  <a:srgbClr val="F3F3F3"/>
                </a:highlight>
                <a:latin typeface="SegoeUIVariable"/>
              </a:rPr>
              <a:t>À la lumière de vos connaissances actuelles et de votre exploration des outils </a:t>
            </a:r>
            <a:r>
              <a:rPr lang="fr-CA" u="none" dirty="0">
                <a:highlight>
                  <a:srgbClr val="F3F3F3"/>
                </a:highlight>
                <a:latin typeface="SegoeUIVariable"/>
              </a:rPr>
              <a:t>basés sur l’IA</a:t>
            </a:r>
            <a:r>
              <a:rPr lang="fr-CA" b="0" i="0" u="none" dirty="0">
                <a:effectLst/>
                <a:highlight>
                  <a:srgbClr val="F3F3F3"/>
                </a:highlight>
                <a:latin typeface="SegoeUIVariable"/>
              </a:rPr>
              <a:t> générative (si vous en avez exploré), quel rôle pourraient jouer ces outils pour soutenir votre apprentissage</a:t>
            </a:r>
            <a:r>
              <a:rPr lang="fr-CA" u="none" dirty="0">
                <a:highlight>
                  <a:srgbClr val="F3F3F3"/>
                </a:highlight>
                <a:latin typeface="SegoeUIVariable"/>
              </a:rPr>
              <a:t>? Comment</a:t>
            </a:r>
            <a:r>
              <a:rPr lang="fr-CA" b="0" i="0" u="none" dirty="0">
                <a:effectLst/>
                <a:highlight>
                  <a:srgbClr val="F3F3F3"/>
                </a:highlight>
                <a:latin typeface="SegoeUIVariable"/>
              </a:rPr>
              <a:t> cela complète-t-il votre rôle à vous?</a:t>
            </a:r>
          </a:p>
          <a:p>
            <a:pPr marL="628650" lvl="1" indent="-171450" algn="l">
              <a:buFont typeface="Arial" panose="020B0604020202020204" pitchFamily="34" charset="0"/>
              <a:buChar char="•"/>
            </a:pPr>
            <a:r>
              <a:rPr lang="fr-CA" b="0" i="0" u="none" dirty="0">
                <a:effectLst/>
                <a:highlight>
                  <a:srgbClr val="F3F3F3"/>
                </a:highlight>
                <a:latin typeface="SegoeUIVariable"/>
              </a:rPr>
              <a:t>Quelle est la valeur et l’importance de ce que vous êtes en mesure de proposer comme contenus inédits par rapport au contenu généré par l’IA </a:t>
            </a:r>
            <a:r>
              <a:rPr lang="fr-CA" u="none" dirty="0">
                <a:highlight>
                  <a:srgbClr val="F3F3F3"/>
                </a:highlight>
                <a:latin typeface="SegoeUIVariable"/>
              </a:rPr>
              <a:t>générative</a:t>
            </a:r>
            <a:r>
              <a:rPr lang="fr-CA" b="0" i="0" u="none" dirty="0">
                <a:effectLst/>
                <a:highlight>
                  <a:srgbClr val="F3F3F3"/>
                </a:highlight>
                <a:latin typeface="SegoeUIVariable"/>
              </a:rPr>
              <a:t>?</a:t>
            </a:r>
          </a:p>
          <a:p>
            <a:pPr marL="628650" lvl="1" indent="-171450" algn="l">
              <a:buFont typeface="Arial" panose="020B0604020202020204" pitchFamily="34" charset="0"/>
              <a:buChar char="•"/>
            </a:pPr>
            <a:r>
              <a:rPr lang="fr-CA" b="0" i="0" u="none" dirty="0">
                <a:effectLst/>
                <a:highlight>
                  <a:srgbClr val="F3F3F3"/>
                </a:highlight>
                <a:latin typeface="SegoeUIVariable"/>
              </a:rPr>
              <a:t>Quel est le sens de ce cours pour vous et comment pourrait-il contribuer à votre cheminement académique et </a:t>
            </a:r>
            <a:r>
              <a:rPr lang="fr-CA" u="none" dirty="0">
                <a:highlight>
                  <a:srgbClr val="F3F3F3"/>
                </a:highlight>
                <a:latin typeface="SegoeUIVariable"/>
              </a:rPr>
              <a:t>professionnel</a:t>
            </a:r>
            <a:r>
              <a:rPr lang="fr-CA" b="0" i="0" u="none" dirty="0">
                <a:effectLst/>
                <a:highlight>
                  <a:srgbClr val="F3F3F3"/>
                </a:highlight>
                <a:latin typeface="SegoeUIVariable"/>
              </a:rPr>
              <a:t>?</a:t>
            </a:r>
          </a:p>
          <a:p>
            <a:pPr marL="628650" lvl="1" indent="-171450">
              <a:buFont typeface="Arial" panose="020B0604020202020204" pitchFamily="34" charset="0"/>
              <a:buChar char="•"/>
              <a:defRPr/>
            </a:pPr>
            <a:r>
              <a:rPr lang="fr-CA" b="0" i="0" u="none" dirty="0">
                <a:effectLst/>
                <a:highlight>
                  <a:srgbClr val="F3F3F3"/>
                </a:highlight>
                <a:latin typeface="SegoeUIVariable"/>
              </a:rPr>
              <a:t>Quelles pourraient être les conséquences de l’utilisation abusive des outils </a:t>
            </a:r>
            <a:r>
              <a:rPr lang="fr-CA" u="none" dirty="0">
                <a:highlight>
                  <a:srgbClr val="F3F3F3"/>
                </a:highlight>
                <a:latin typeface="SegoeUIVariable"/>
              </a:rPr>
              <a:t>basés sur l'IA</a:t>
            </a:r>
            <a:r>
              <a:rPr lang="fr-CA" b="0" i="0" u="none" dirty="0">
                <a:effectLst/>
                <a:highlight>
                  <a:srgbClr val="F3F3F3"/>
                </a:highlight>
                <a:latin typeface="SegoeUIVariable"/>
              </a:rPr>
              <a:t> générative pour votre apprentissage?</a:t>
            </a:r>
            <a:r>
              <a:rPr lang="fr-CA" u="none" dirty="0">
                <a:highlight>
                  <a:srgbClr val="F3F3F3"/>
                </a:highlight>
                <a:latin typeface="SegoeUIVariable"/>
              </a:rPr>
              <a:t> </a:t>
            </a:r>
            <a:endParaRPr lang="fr-CA" b="0" i="0" u="none" dirty="0">
              <a:effectLst/>
              <a:highlight>
                <a:srgbClr val="F3F3F3"/>
              </a:highlight>
              <a:latin typeface="SegoeUIVariable"/>
            </a:endParaRP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0" i="1" dirty="0">
                <a:solidFill>
                  <a:srgbClr val="000000"/>
                </a:solidFill>
                <a:effectLst/>
                <a:highlight>
                  <a:srgbClr val="F7F7F7"/>
                </a:highlight>
                <a:latin typeface="Source Sans 3"/>
              </a:rPr>
              <a:t>Ces questions de discussion s’inspirent de propositions faites par </a:t>
            </a:r>
            <a:r>
              <a:rPr lang="fr-CA" b="0" i="1" dirty="0" err="1">
                <a:solidFill>
                  <a:srgbClr val="000000"/>
                </a:solidFill>
                <a:effectLst/>
                <a:highlight>
                  <a:srgbClr val="F7F7F7"/>
                </a:highlight>
                <a:latin typeface="Source Sans 3"/>
              </a:rPr>
              <a:t>ChatGPT</a:t>
            </a:r>
            <a:r>
              <a:rPr lang="fr-CA" b="0" i="1" dirty="0">
                <a:solidFill>
                  <a:srgbClr val="000000"/>
                </a:solidFill>
                <a:effectLst/>
                <a:highlight>
                  <a:srgbClr val="F7F7F7"/>
                </a:highlight>
                <a:latin typeface="Source Sans 3"/>
              </a:rPr>
              <a:t>.</a:t>
            </a:r>
            <a:endParaRPr lang="fr-CA" b="0" i="0" dirty="0">
              <a:effectLst/>
              <a:highlight>
                <a:srgbClr val="F3F3F3"/>
              </a:highlight>
              <a:latin typeface="SegoeUIVariable"/>
            </a:endParaRPr>
          </a:p>
          <a:p>
            <a:endParaRPr lang="fr-CA"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6</a:t>
            </a:fld>
            <a:endParaRPr lang="fr-CA"/>
          </a:p>
        </p:txBody>
      </p:sp>
    </p:spTree>
    <p:extLst>
      <p:ext uri="{BB962C8B-B14F-4D97-AF65-F5344CB8AC3E}">
        <p14:creationId xmlns:p14="http://schemas.microsoft.com/office/powerpoint/2010/main" val="231128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Ces ressources ont été développées à l’attention des personnes étudiantes. Nous vous invitons à rappeler leur existence aux personnes étudiantes.</a:t>
            </a:r>
          </a:p>
          <a:p>
            <a:endParaRPr lang="fr-CA" b="0" dirty="0"/>
          </a:p>
          <a:p>
            <a:r>
              <a:rPr lang="fr-CA" b="0" i="0" dirty="0">
                <a:solidFill>
                  <a:srgbClr val="3E3E3E"/>
                </a:solidFill>
                <a:effectLst/>
                <a:latin typeface="Source Sans Pro" panose="020B0503030403020204" pitchFamily="34" charset="0"/>
              </a:rPr>
              <a:t>Dans le cadre de votre cours, votre bibliothécaire-conseil peut offrir aux personnes étudiantes des </a:t>
            </a:r>
            <a:r>
              <a:rPr lang="fr-CA" b="1" i="0" dirty="0">
                <a:solidFill>
                  <a:srgbClr val="3E3E3E"/>
                </a:solidFill>
                <a:effectLst/>
                <a:latin typeface="Source Sans Pro" panose="020B0503030403020204" pitchFamily="34" charset="0"/>
              </a:rPr>
              <a:t>formations sur le processus de la recherche documentaire ainsi que sur les ressources de la Bibliothèque liées à votre discipline</a:t>
            </a:r>
            <a:r>
              <a:rPr lang="fr-CA" b="0" i="0" dirty="0">
                <a:solidFill>
                  <a:srgbClr val="3E3E3E"/>
                </a:solidFill>
                <a:effectLst/>
                <a:latin typeface="Source Sans Pro" panose="020B0503030403020204" pitchFamily="34" charset="0"/>
              </a:rPr>
              <a:t>. Ces formations, en soutenant le développement des compétences informationnelles, pourraient aussi contribuer à prévenir d’éventuelles infractions relatives aux études liées à l’utilisation non autorisée d’un outil basé sur l’IA. </a:t>
            </a:r>
          </a:p>
          <a:p>
            <a:endParaRPr lang="fr-CA" b="0" i="0">
              <a:solidFill>
                <a:srgbClr val="3E3E3E"/>
              </a:solidFill>
              <a:effectLst/>
              <a:latin typeface="Source Sans Pro" panose="020B0503030403020204" pitchFamily="34" charset="0"/>
            </a:endParaRPr>
          </a:p>
          <a:p>
            <a:r>
              <a:rPr lang="fr-CA" b="0" i="0">
                <a:solidFill>
                  <a:srgbClr val="3E3E3E"/>
                </a:solidFill>
                <a:effectLst/>
                <a:latin typeface="Source Sans Pro" panose="020B0503030403020204" pitchFamily="34" charset="0"/>
              </a:rPr>
              <a:t>Pour </a:t>
            </a:r>
            <a:r>
              <a:rPr lang="fr-CA" b="0" i="0" dirty="0">
                <a:solidFill>
                  <a:srgbClr val="3E3E3E"/>
                </a:solidFill>
                <a:effectLst/>
                <a:latin typeface="Source Sans Pro" panose="020B0503030403020204" pitchFamily="34" charset="0"/>
              </a:rPr>
              <a:t>plus d’informations : </a:t>
            </a:r>
            <a:r>
              <a:rPr lang="fr-CA" b="0" i="0" u="sng" dirty="0">
                <a:solidFill>
                  <a:srgbClr val="3E3E3E"/>
                </a:solidFill>
                <a:effectLst/>
                <a:latin typeface="Source Sans Pro" panose="020B0503030403020204" pitchFamily="34" charset="0"/>
              </a:rPr>
              <a:t>https://www.bibl.ulaval.ca/services/soutien-a-lenseignement/formations-offertes-dans-le-cadre-dun-cours</a:t>
            </a:r>
            <a:endParaRPr lang="fr-CA" b="0" u="sng" dirty="0"/>
          </a:p>
        </p:txBody>
      </p:sp>
      <p:sp>
        <p:nvSpPr>
          <p:cNvPr id="4" name="Espace réservé du numéro de diapositive 3"/>
          <p:cNvSpPr>
            <a:spLocks noGrp="1"/>
          </p:cNvSpPr>
          <p:nvPr>
            <p:ph type="sldNum" sz="quarter" idx="5"/>
          </p:nvPr>
        </p:nvSpPr>
        <p:spPr/>
        <p:txBody>
          <a:bodyPr/>
          <a:lstStyle/>
          <a:p>
            <a:fld id="{5B37D1F5-6F07-4E93-AEE5-D2D64E150AD7}" type="slidenum">
              <a:rPr lang="fr-CA" smtClean="0"/>
              <a:t>7</a:t>
            </a:fld>
            <a:endParaRPr lang="fr-CA"/>
          </a:p>
        </p:txBody>
      </p:sp>
    </p:spTree>
    <p:extLst>
      <p:ext uri="{BB962C8B-B14F-4D97-AF65-F5344CB8AC3E}">
        <p14:creationId xmlns:p14="http://schemas.microsoft.com/office/powerpoint/2010/main" val="217751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 fond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9FD98-CF7C-0746-803B-4FAB7F740B82}"/>
              </a:ext>
            </a:extLst>
          </p:cNvPr>
          <p:cNvSpPr/>
          <p:nvPr userDrawn="1"/>
        </p:nvSpPr>
        <p:spPr>
          <a:xfrm>
            <a:off x="0" y="1"/>
            <a:ext cx="9144000" cy="419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4EC2CEB5-1B92-B748-B420-2E3C97B0FC03}"/>
              </a:ext>
            </a:extLst>
          </p:cNvPr>
          <p:cNvSpPr>
            <a:spLocks noGrp="1"/>
          </p:cNvSpPr>
          <p:nvPr>
            <p:ph type="ctrTitle"/>
          </p:nvPr>
        </p:nvSpPr>
        <p:spPr>
          <a:xfrm>
            <a:off x="1143000" y="414000"/>
            <a:ext cx="6858000" cy="1790700"/>
          </a:xfrm>
          <a:prstGeom prst="rect">
            <a:avLst/>
          </a:prstGeom>
        </p:spPr>
        <p:txBody>
          <a:bodyPr lIns="0" tIns="0" rIns="0" bIns="0" anchor="b"/>
          <a:lstStyle>
            <a:lvl1pPr algn="l">
              <a:lnSpc>
                <a:spcPts val="5000"/>
              </a:lnSpc>
              <a:defRPr sz="5000" b="1" i="0" cap="all" baseline="0">
                <a:solidFill>
                  <a:schemeClr val="bg1"/>
                </a:solidFill>
                <a:latin typeface="Overpass" pitchFamily="2" charset="77"/>
              </a:defRPr>
            </a:lvl1pPr>
          </a:lstStyle>
          <a:p>
            <a:r>
              <a:rPr lang="fr-CA"/>
              <a:t>Modifier le style du titre</a:t>
            </a:r>
            <a:endParaRPr lang="en-US"/>
          </a:p>
        </p:txBody>
      </p:sp>
      <p:sp>
        <p:nvSpPr>
          <p:cNvPr id="7" name="Subtitle 2">
            <a:extLst>
              <a:ext uri="{FF2B5EF4-FFF2-40B4-BE49-F238E27FC236}">
                <a16:creationId xmlns:a16="http://schemas.microsoft.com/office/drawing/2014/main" id="{4A9BCC76-AE05-3E45-8E43-BB27AC606655}"/>
              </a:ext>
            </a:extLst>
          </p:cNvPr>
          <p:cNvSpPr>
            <a:spLocks noGrp="1"/>
          </p:cNvSpPr>
          <p:nvPr>
            <p:ph type="subTitle" idx="1" hasCustomPrompt="1"/>
          </p:nvPr>
        </p:nvSpPr>
        <p:spPr>
          <a:xfrm>
            <a:off x="1143000" y="2250000"/>
            <a:ext cx="6858000" cy="630000"/>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Sous-titre (optionnel)</a:t>
            </a:r>
            <a:endParaRPr lang="en-US"/>
          </a:p>
        </p:txBody>
      </p:sp>
      <p:cxnSp>
        <p:nvCxnSpPr>
          <p:cNvPr id="8" name="Connecteur droit 7">
            <a:extLst>
              <a:ext uri="{FF2B5EF4-FFF2-40B4-BE49-F238E27FC236}">
                <a16:creationId xmlns:a16="http://schemas.microsoft.com/office/drawing/2014/main" id="{E6F11704-79A4-9C4C-AAE2-5FABAA91CE0E}"/>
              </a:ext>
            </a:extLst>
          </p:cNvPr>
          <p:cNvCxnSpPr>
            <a:cxnSpLocks/>
          </p:cNvCxnSpPr>
          <p:nvPr userDrawn="1"/>
        </p:nvCxnSpPr>
        <p:spPr>
          <a:xfrm>
            <a:off x="1143000" y="3009900"/>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7E6271EA-BA43-3148-852E-A6CDB63BA15A}"/>
              </a:ext>
            </a:extLst>
          </p:cNvPr>
          <p:cNvSpPr>
            <a:spLocks noGrp="1"/>
          </p:cNvSpPr>
          <p:nvPr>
            <p:ph type="body" sz="quarter" idx="10" hasCustomPrompt="1"/>
          </p:nvPr>
        </p:nvSpPr>
        <p:spPr>
          <a:xfrm>
            <a:off x="1143000" y="3163094"/>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Présenté par Prénom Nom</a:t>
            </a:r>
          </a:p>
        </p:txBody>
      </p:sp>
      <p:sp>
        <p:nvSpPr>
          <p:cNvPr id="10" name="Espace réservé du texte 2">
            <a:extLst>
              <a:ext uri="{FF2B5EF4-FFF2-40B4-BE49-F238E27FC236}">
                <a16:creationId xmlns:a16="http://schemas.microsoft.com/office/drawing/2014/main" id="{D8EA5844-F2C6-0E43-BE17-3F302E3E28D3}"/>
              </a:ext>
            </a:extLst>
          </p:cNvPr>
          <p:cNvSpPr>
            <a:spLocks noGrp="1"/>
          </p:cNvSpPr>
          <p:nvPr>
            <p:ph type="body" sz="quarter" idx="11" hasCustomPrompt="1"/>
          </p:nvPr>
        </p:nvSpPr>
        <p:spPr>
          <a:xfrm>
            <a:off x="1143000" y="3660384"/>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a:t>Date et lieu</a:t>
            </a:r>
          </a:p>
        </p:txBody>
      </p:sp>
    </p:spTree>
    <p:extLst>
      <p:ext uri="{BB962C8B-B14F-4D97-AF65-F5344CB8AC3E}">
        <p14:creationId xmlns:p14="http://schemas.microsoft.com/office/powerpoint/2010/main" val="134204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photo 2/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9365E54B-E437-4543-8343-112C8073A80C}"/>
              </a:ext>
            </a:extLst>
          </p:cNvPr>
          <p:cNvSpPr>
            <a:spLocks noGrp="1"/>
          </p:cNvSpPr>
          <p:nvPr>
            <p:ph type="pic" sz="quarter" idx="15"/>
          </p:nvPr>
        </p:nvSpPr>
        <p:spPr>
          <a:xfrm>
            <a:off x="0" y="0"/>
            <a:ext cx="6088566"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du texte 6">
            <a:extLst>
              <a:ext uri="{FF2B5EF4-FFF2-40B4-BE49-F238E27FC236}">
                <a16:creationId xmlns:a16="http://schemas.microsoft.com/office/drawing/2014/main" id="{9DB80027-FC53-324E-8103-74AD8AA58F0C}"/>
              </a:ext>
            </a:extLst>
          </p:cNvPr>
          <p:cNvSpPr>
            <a:spLocks noGrp="1"/>
          </p:cNvSpPr>
          <p:nvPr>
            <p:ph type="body" sz="quarter" idx="16" hasCustomPrompt="1"/>
          </p:nvPr>
        </p:nvSpPr>
        <p:spPr>
          <a:xfrm>
            <a:off x="6375601" y="2080800"/>
            <a:ext cx="2545978" cy="2256422"/>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ultam</a:t>
            </a:r>
            <a:r>
              <a:rPr lang="fr-CA"/>
              <a:t> </a:t>
            </a:r>
            <a:r>
              <a:rPr lang="fr-CA" err="1"/>
              <a:t>laboris</a:t>
            </a:r>
            <a:r>
              <a:rPr lang="fr-CA"/>
              <a:t> </a:t>
            </a:r>
            <a:r>
              <a:rPr lang="fr-CA" err="1"/>
              <a:t>nisi</a:t>
            </a:r>
            <a:r>
              <a:rPr lang="fr-CA"/>
              <a:t> ut.</a:t>
            </a:r>
            <a:endParaRPr lang="fr-FR"/>
          </a:p>
        </p:txBody>
      </p:sp>
      <p:sp>
        <p:nvSpPr>
          <p:cNvPr id="9" name="Espace réservé du texte 11">
            <a:extLst>
              <a:ext uri="{FF2B5EF4-FFF2-40B4-BE49-F238E27FC236}">
                <a16:creationId xmlns:a16="http://schemas.microsoft.com/office/drawing/2014/main" id="{0DAF43D1-B3BD-9C4C-8F31-36AC9ABD9CA5}"/>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10" name="Titre 1">
            <a:extLst>
              <a:ext uri="{FF2B5EF4-FFF2-40B4-BE49-F238E27FC236}">
                <a16:creationId xmlns:a16="http://schemas.microsoft.com/office/drawing/2014/main" id="{AD3F7662-E508-DE4B-9517-B7DA0DE5A0DE}"/>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Tree>
    <p:extLst>
      <p:ext uri="{BB962C8B-B14F-4D97-AF65-F5344CB8AC3E}">
        <p14:creationId xmlns:p14="http://schemas.microsoft.com/office/powerpoint/2010/main" val="310102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a:t>
            </a:r>
            <a:endParaRPr lang="fr-FR"/>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Tree>
    <p:extLst>
      <p:ext uri="{BB962C8B-B14F-4D97-AF65-F5344CB8AC3E}">
        <p14:creationId xmlns:p14="http://schemas.microsoft.com/office/powerpoint/2010/main" val="138557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 2 photos">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1A04120F-18A2-7B45-9132-9FE222EA50EE}"/>
              </a:ext>
            </a:extLst>
          </p:cNvPr>
          <p:cNvSpPr>
            <a:spLocks noGrp="1"/>
          </p:cNvSpPr>
          <p:nvPr>
            <p:ph type="pic" sz="quarter" idx="15"/>
          </p:nvPr>
        </p:nvSpPr>
        <p:spPr>
          <a:xfrm>
            <a:off x="0" y="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4" name="Espace réservé pour une image  8">
            <a:extLst>
              <a:ext uri="{FF2B5EF4-FFF2-40B4-BE49-F238E27FC236}">
                <a16:creationId xmlns:a16="http://schemas.microsoft.com/office/drawing/2014/main" id="{3D1FE636-5F4C-7F4D-9487-BE995305C255}"/>
              </a:ext>
            </a:extLst>
          </p:cNvPr>
          <p:cNvSpPr>
            <a:spLocks noGrp="1"/>
          </p:cNvSpPr>
          <p:nvPr>
            <p:ph type="pic" sz="quarter" idx="16"/>
          </p:nvPr>
        </p:nvSpPr>
        <p:spPr>
          <a:xfrm>
            <a:off x="0" y="265176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5" name="Titre 1">
            <a:extLst>
              <a:ext uri="{FF2B5EF4-FFF2-40B4-BE49-F238E27FC236}">
                <a16:creationId xmlns:a16="http://schemas.microsoft.com/office/drawing/2014/main" id="{5F977A8D-8BD4-BC40-AAF0-C8CF11F86C7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du texte 11">
            <a:extLst>
              <a:ext uri="{FF2B5EF4-FFF2-40B4-BE49-F238E27FC236}">
                <a16:creationId xmlns:a16="http://schemas.microsoft.com/office/drawing/2014/main" id="{7D8760E7-6C89-1540-BA0E-91C425313EF2}"/>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7" name="Espace réservé du texte 4">
            <a:extLst>
              <a:ext uri="{FF2B5EF4-FFF2-40B4-BE49-F238E27FC236}">
                <a16:creationId xmlns:a16="http://schemas.microsoft.com/office/drawing/2014/main" id="{64D714FF-976B-1D4B-95C2-387ADF3F68D5}"/>
              </a:ext>
            </a:extLst>
          </p:cNvPr>
          <p:cNvSpPr>
            <a:spLocks noGrp="1"/>
          </p:cNvSpPr>
          <p:nvPr>
            <p:ph type="body" sz="quarter" idx="17"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a:t>
            </a:r>
          </a:p>
        </p:txBody>
      </p:sp>
    </p:spTree>
    <p:extLst>
      <p:ext uri="{BB962C8B-B14F-4D97-AF65-F5344CB8AC3E}">
        <p14:creationId xmlns:p14="http://schemas.microsoft.com/office/powerpoint/2010/main" val="77111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 1 colonne sans photo">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177773E-0430-E345-A47A-CB8216229131}"/>
              </a:ext>
            </a:extLst>
          </p:cNvPr>
          <p:cNvSpPr>
            <a:spLocks noGrp="1"/>
          </p:cNvSpPr>
          <p:nvPr>
            <p:ph type="title"/>
          </p:nvPr>
        </p:nvSpPr>
        <p:spPr>
          <a:xfrm>
            <a:off x="1041576" y="630000"/>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du texte 11">
            <a:extLst>
              <a:ext uri="{FF2B5EF4-FFF2-40B4-BE49-F238E27FC236}">
                <a16:creationId xmlns:a16="http://schemas.microsoft.com/office/drawing/2014/main" id="{E888B08D-129D-0B4A-A518-3FE9928D5511}"/>
              </a:ext>
            </a:extLst>
          </p:cNvPr>
          <p:cNvSpPr>
            <a:spLocks noGrp="1"/>
          </p:cNvSpPr>
          <p:nvPr>
            <p:ph type="body" sz="quarter" idx="15" hasCustomPrompt="1"/>
          </p:nvPr>
        </p:nvSpPr>
        <p:spPr>
          <a:xfrm>
            <a:off x="1041576" y="1069200"/>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3" name="Espace réservé du texte 2">
            <a:extLst>
              <a:ext uri="{FF2B5EF4-FFF2-40B4-BE49-F238E27FC236}">
                <a16:creationId xmlns:a16="http://schemas.microsoft.com/office/drawing/2014/main" id="{50B54E6D-6D4A-E440-94D2-8A03F42AF589}"/>
              </a:ext>
            </a:extLst>
          </p:cNvPr>
          <p:cNvSpPr>
            <a:spLocks noGrp="1"/>
          </p:cNvSpPr>
          <p:nvPr>
            <p:ph type="body" sz="quarter" idx="16" hasCustomPrompt="1"/>
          </p:nvPr>
        </p:nvSpPr>
        <p:spPr>
          <a:xfrm>
            <a:off x="1041400" y="2134801"/>
            <a:ext cx="7410450" cy="2177708"/>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a:t>Liste à puces</a:t>
            </a:r>
          </a:p>
          <a:p>
            <a:pPr lvl="0"/>
            <a:r>
              <a:rPr lang="fr-CA"/>
              <a:t>Liste à puces</a:t>
            </a:r>
          </a:p>
          <a:p>
            <a:pPr lvl="0"/>
            <a:r>
              <a:rPr lang="fr-CA"/>
              <a:t>Liste à puces</a:t>
            </a:r>
          </a:p>
          <a:p>
            <a:pPr lvl="0"/>
            <a:r>
              <a:rPr lang="fr-CA"/>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a:t>Liste à puces</a:t>
            </a:r>
          </a:p>
          <a:p>
            <a:pPr lvl="0"/>
            <a:endParaRPr lang="fr-CA"/>
          </a:p>
        </p:txBody>
      </p:sp>
    </p:spTree>
    <p:extLst>
      <p:ext uri="{BB962C8B-B14F-4D97-AF65-F5344CB8AC3E}">
        <p14:creationId xmlns:p14="http://schemas.microsoft.com/office/powerpoint/2010/main" val="223610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 rappel thématiqu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73C386CC-AF44-0843-9E05-07616391300D}"/>
              </a:ext>
            </a:extLst>
          </p:cNvPr>
          <p:cNvSpPr>
            <a:spLocks noGrp="1"/>
          </p:cNvSpPr>
          <p:nvPr>
            <p:ph type="pic" sz="quarter" idx="10"/>
          </p:nvPr>
        </p:nvSpPr>
        <p:spPr>
          <a:xfrm>
            <a:off x="0" y="0"/>
            <a:ext cx="9144000" cy="774700"/>
          </a:xfrm>
          <a:prstGeom prst="rect">
            <a:avLst/>
          </a:prstGeom>
          <a:solidFill>
            <a:schemeClr val="accent4">
              <a:lumMod val="20000"/>
              <a:lumOff val="80000"/>
            </a:schemeClr>
          </a:solidFill>
        </p:spPr>
        <p:txBody>
          <a:bodyPr anchor="ctr" anchorCtr="0"/>
          <a:lstStyle>
            <a:lvl1pPr marL="0" indent="0" algn="ctr">
              <a:buFontTx/>
              <a:buNone/>
              <a:defRPr sz="1200" baseline="0">
                <a:latin typeface="Overpass" pitchFamily="2" charset="77"/>
              </a:defRPr>
            </a:lvl1pPr>
          </a:lstStyle>
          <a:p>
            <a:endParaRPr lang="fr-FR"/>
          </a:p>
        </p:txBody>
      </p:sp>
      <p:sp>
        <p:nvSpPr>
          <p:cNvPr id="6" name="Titre 1">
            <a:extLst>
              <a:ext uri="{FF2B5EF4-FFF2-40B4-BE49-F238E27FC236}">
                <a16:creationId xmlns:a16="http://schemas.microsoft.com/office/drawing/2014/main" id="{2BCE4BE2-AB29-F940-A4DF-32AF180714BA}"/>
              </a:ext>
            </a:extLst>
          </p:cNvPr>
          <p:cNvSpPr>
            <a:spLocks noGrp="1"/>
          </p:cNvSpPr>
          <p:nvPr>
            <p:ph type="title"/>
          </p:nvPr>
        </p:nvSpPr>
        <p:spPr>
          <a:xfrm>
            <a:off x="1041576" y="1234533"/>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7" name="Espace réservé du texte 11">
            <a:extLst>
              <a:ext uri="{FF2B5EF4-FFF2-40B4-BE49-F238E27FC236}">
                <a16:creationId xmlns:a16="http://schemas.microsoft.com/office/drawing/2014/main" id="{B2C9C8CD-2CD3-D541-BD65-4B27AF5A8978}"/>
              </a:ext>
            </a:extLst>
          </p:cNvPr>
          <p:cNvSpPr>
            <a:spLocks noGrp="1"/>
          </p:cNvSpPr>
          <p:nvPr>
            <p:ph type="body" sz="quarter" idx="15" hasCustomPrompt="1"/>
          </p:nvPr>
        </p:nvSpPr>
        <p:spPr>
          <a:xfrm>
            <a:off x="1041576" y="1673326"/>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8" name="Espace réservé du texte 2">
            <a:extLst>
              <a:ext uri="{FF2B5EF4-FFF2-40B4-BE49-F238E27FC236}">
                <a16:creationId xmlns:a16="http://schemas.microsoft.com/office/drawing/2014/main" id="{E72B7A39-A47D-3244-9059-49472A8594FE}"/>
              </a:ext>
            </a:extLst>
          </p:cNvPr>
          <p:cNvSpPr>
            <a:spLocks noGrp="1"/>
          </p:cNvSpPr>
          <p:nvPr>
            <p:ph type="body" sz="quarter" idx="16" hasCustomPrompt="1"/>
          </p:nvPr>
        </p:nvSpPr>
        <p:spPr>
          <a:xfrm>
            <a:off x="1041400" y="2323069"/>
            <a:ext cx="7410450" cy="198943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a:t>Liste à puces</a:t>
            </a:r>
          </a:p>
          <a:p>
            <a:pPr lvl="0"/>
            <a:r>
              <a:rPr lang="fr-CA"/>
              <a:t>Liste à puces</a:t>
            </a:r>
          </a:p>
          <a:p>
            <a:pPr lvl="0"/>
            <a:r>
              <a:rPr lang="fr-CA"/>
              <a:t>Liste à puces</a:t>
            </a:r>
          </a:p>
          <a:p>
            <a:pPr lvl="0"/>
            <a:r>
              <a:rPr lang="fr-CA"/>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a:t>Liste à puces</a:t>
            </a:r>
          </a:p>
          <a:p>
            <a:pPr lvl="0"/>
            <a:endParaRPr lang="fr-CA"/>
          </a:p>
        </p:txBody>
      </p:sp>
    </p:spTree>
    <p:extLst>
      <p:ext uri="{BB962C8B-B14F-4D97-AF65-F5344CB8AC3E}">
        <p14:creationId xmlns:p14="http://schemas.microsoft.com/office/powerpoint/2010/main" val="1401488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a:t>Modifier le style du titre</a:t>
            </a:r>
            <a:endParaRPr lang="fr-FR"/>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2928510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u - fond gri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F2A2E-2721-7843-9400-807EB5B779E4}"/>
              </a:ext>
            </a:extLst>
          </p:cNvPr>
          <p:cNvSpPr>
            <a:spLocks noGrp="1"/>
          </p:cNvSpPr>
          <p:nvPr>
            <p:ph type="title"/>
          </p:nvPr>
        </p:nvSpPr>
        <p:spPr>
          <a:xfrm>
            <a:off x="1040400" y="579600"/>
            <a:ext cx="7235695" cy="565801"/>
          </a:xfrm>
          <a:prstGeom prst="rect">
            <a:avLst/>
          </a:prstGeom>
        </p:spPr>
        <p:txBody>
          <a:bodyPr lIns="0" tIns="0" rIns="0" bIns="0"/>
          <a:lstStyle>
            <a:lvl1pPr>
              <a:defRPr sz="2600" baseline="0">
                <a:solidFill>
                  <a:schemeClr val="bg1"/>
                </a:solidFill>
                <a:latin typeface="Overpass" pitchFamily="2" charset="77"/>
              </a:defRPr>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0569D9B-7529-7044-9153-AE58ABE97581}"/>
              </a:ext>
            </a:extLst>
          </p:cNvPr>
          <p:cNvSpPr>
            <a:spLocks noGrp="1"/>
          </p:cNvSpPr>
          <p:nvPr>
            <p:ph idx="1"/>
          </p:nvPr>
        </p:nvSpPr>
        <p:spPr>
          <a:xfrm>
            <a:off x="1040400" y="1843200"/>
            <a:ext cx="7235695"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Tree>
    <p:extLst>
      <p:ext uri="{BB962C8B-B14F-4D97-AF65-F5344CB8AC3E}">
        <p14:creationId xmlns:p14="http://schemas.microsoft.com/office/powerpoint/2010/main" val="112532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1F6B057-03AA-2B46-98B5-930C169F14B0}"/>
              </a:ext>
            </a:extLst>
          </p:cNvPr>
          <p:cNvSpPr>
            <a:spLocks noGrp="1"/>
          </p:cNvSpPr>
          <p:nvPr>
            <p:ph type="body" sz="quarter" idx="16" hasCustomPrompt="1"/>
          </p:nvPr>
        </p:nvSpPr>
        <p:spPr>
          <a:xfrm>
            <a:off x="6375601" y="2080800"/>
            <a:ext cx="2545978" cy="177450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a:t>
            </a:r>
            <a:endParaRPr lang="fr-FR"/>
          </a:p>
        </p:txBody>
      </p:sp>
      <p:sp>
        <p:nvSpPr>
          <p:cNvPr id="4" name="Espace réservé du texte 11">
            <a:extLst>
              <a:ext uri="{FF2B5EF4-FFF2-40B4-BE49-F238E27FC236}">
                <a16:creationId xmlns:a16="http://schemas.microsoft.com/office/drawing/2014/main" id="{A02269A0-AF3B-0143-B7FC-5928DA8DB299}"/>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Titre 1">
            <a:extLst>
              <a:ext uri="{FF2B5EF4-FFF2-40B4-BE49-F238E27FC236}">
                <a16:creationId xmlns:a16="http://schemas.microsoft.com/office/drawing/2014/main" id="{BE386636-6289-6944-95A7-22343DD5AEA0}"/>
              </a:ext>
            </a:extLst>
          </p:cNvPr>
          <p:cNvSpPr>
            <a:spLocks noGrp="1"/>
          </p:cNvSpPr>
          <p:nvPr>
            <p:ph type="title" hasCustomPrompt="1"/>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Titre du</a:t>
            </a:r>
            <a:br>
              <a:rPr lang="fr-CA"/>
            </a:br>
            <a:r>
              <a:rPr lang="fr-CA"/>
              <a:t>graphique</a:t>
            </a:r>
            <a:endParaRPr lang="fr-FR"/>
          </a:p>
        </p:txBody>
      </p:sp>
      <p:sp>
        <p:nvSpPr>
          <p:cNvPr id="6" name="Rectangle 5">
            <a:extLst>
              <a:ext uri="{FF2B5EF4-FFF2-40B4-BE49-F238E27FC236}">
                <a16:creationId xmlns:a16="http://schemas.microsoft.com/office/drawing/2014/main" id="{C3D83742-F6BC-5F41-A534-D24C88B56FA4}"/>
              </a:ext>
            </a:extLst>
          </p:cNvPr>
          <p:cNvSpPr/>
          <p:nvPr userDrawn="1"/>
        </p:nvSpPr>
        <p:spPr>
          <a:xfrm>
            <a:off x="0" y="0"/>
            <a:ext cx="6074979"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125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4FDD69A-A7CD-974E-9882-93367523400F}"/>
              </a:ext>
            </a:extLst>
          </p:cNvPr>
          <p:cNvSpPr>
            <a:spLocks noGrp="1"/>
          </p:cNvSpPr>
          <p:nvPr>
            <p:ph type="title" hasCustomPrompt="1"/>
          </p:nvPr>
        </p:nvSpPr>
        <p:spPr>
          <a:xfrm>
            <a:off x="1041576" y="630000"/>
            <a:ext cx="7477956"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Titre du tableau</a:t>
            </a:r>
            <a:endParaRPr lang="fr-FR"/>
          </a:p>
        </p:txBody>
      </p:sp>
    </p:spTree>
    <p:extLst>
      <p:ext uri="{BB962C8B-B14F-4D97-AF65-F5344CB8AC3E}">
        <p14:creationId xmlns:p14="http://schemas.microsoft.com/office/powerpoint/2010/main" val="1881903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saïque - 16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9E302D6-585B-C942-A46B-54BAFDF9B4DF}"/>
              </a:ext>
            </a:extLst>
          </p:cNvPr>
          <p:cNvSpPr>
            <a:spLocks noGrp="1"/>
          </p:cNvSpPr>
          <p:nvPr>
            <p:ph type="body" sz="quarter" idx="16" hasCustomPrompt="1"/>
          </p:nvPr>
        </p:nvSpPr>
        <p:spPr>
          <a:xfrm>
            <a:off x="6375601" y="2080800"/>
            <a:ext cx="2545978" cy="177479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a:t>
            </a:r>
            <a:endParaRPr lang="fr-FR"/>
          </a:p>
        </p:txBody>
      </p:sp>
      <p:sp>
        <p:nvSpPr>
          <p:cNvPr id="4" name="Espace réservé du texte 11">
            <a:extLst>
              <a:ext uri="{FF2B5EF4-FFF2-40B4-BE49-F238E27FC236}">
                <a16:creationId xmlns:a16="http://schemas.microsoft.com/office/drawing/2014/main" id="{C4E230B2-9B6C-4345-B623-657E066BBC61}"/>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Titre 1">
            <a:extLst>
              <a:ext uri="{FF2B5EF4-FFF2-40B4-BE49-F238E27FC236}">
                <a16:creationId xmlns:a16="http://schemas.microsoft.com/office/drawing/2014/main" id="{02EDFF70-A831-4E46-9D25-9D9DC58B656F}"/>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pour une image  9">
            <a:extLst>
              <a:ext uri="{FF2B5EF4-FFF2-40B4-BE49-F238E27FC236}">
                <a16:creationId xmlns:a16="http://schemas.microsoft.com/office/drawing/2014/main" id="{5FCDB47E-6B8F-D145-BAFC-AF9283C7DC9A}"/>
              </a:ext>
            </a:extLst>
          </p:cNvPr>
          <p:cNvSpPr>
            <a:spLocks noGrp="1"/>
          </p:cNvSpPr>
          <p:nvPr>
            <p:ph type="pic" sz="quarter" idx="10"/>
          </p:nvPr>
        </p:nvSpPr>
        <p:spPr>
          <a:xfrm>
            <a:off x="45252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pour une image  9">
            <a:extLst>
              <a:ext uri="{FF2B5EF4-FFF2-40B4-BE49-F238E27FC236}">
                <a16:creationId xmlns:a16="http://schemas.microsoft.com/office/drawing/2014/main" id="{862BBF02-A153-3446-830B-AFE90124E3F6}"/>
              </a:ext>
            </a:extLst>
          </p:cNvPr>
          <p:cNvSpPr>
            <a:spLocks noGrp="1"/>
          </p:cNvSpPr>
          <p:nvPr>
            <p:ph type="pic" sz="quarter" idx="11"/>
          </p:nvPr>
        </p:nvSpPr>
        <p:spPr>
          <a:xfrm>
            <a:off x="45252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8" name="Espace réservé pour une image  9">
            <a:extLst>
              <a:ext uri="{FF2B5EF4-FFF2-40B4-BE49-F238E27FC236}">
                <a16:creationId xmlns:a16="http://schemas.microsoft.com/office/drawing/2014/main" id="{1EC1E8C9-1DBE-6348-A4E9-CC43D44C5591}"/>
              </a:ext>
            </a:extLst>
          </p:cNvPr>
          <p:cNvSpPr>
            <a:spLocks noGrp="1"/>
          </p:cNvSpPr>
          <p:nvPr>
            <p:ph type="pic" sz="quarter" idx="12"/>
          </p:nvPr>
        </p:nvSpPr>
        <p:spPr>
          <a:xfrm>
            <a:off x="45252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9" name="Espace réservé pour une image  9">
            <a:extLst>
              <a:ext uri="{FF2B5EF4-FFF2-40B4-BE49-F238E27FC236}">
                <a16:creationId xmlns:a16="http://schemas.microsoft.com/office/drawing/2014/main" id="{07A4EFAF-BBBE-9544-B9E9-C5EEB0D398E1}"/>
              </a:ext>
            </a:extLst>
          </p:cNvPr>
          <p:cNvSpPr>
            <a:spLocks noGrp="1"/>
          </p:cNvSpPr>
          <p:nvPr>
            <p:ph type="pic" sz="quarter" idx="13"/>
          </p:nvPr>
        </p:nvSpPr>
        <p:spPr>
          <a:xfrm>
            <a:off x="45252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0" name="Espace réservé pour une image  9">
            <a:extLst>
              <a:ext uri="{FF2B5EF4-FFF2-40B4-BE49-F238E27FC236}">
                <a16:creationId xmlns:a16="http://schemas.microsoft.com/office/drawing/2014/main" id="{D7A6170A-E66C-1947-AD35-EF5F1269361C}"/>
              </a:ext>
            </a:extLst>
          </p:cNvPr>
          <p:cNvSpPr>
            <a:spLocks noGrp="1"/>
          </p:cNvSpPr>
          <p:nvPr>
            <p:ph type="pic" sz="quarter" idx="17"/>
          </p:nvPr>
        </p:nvSpPr>
        <p:spPr>
          <a:xfrm>
            <a:off x="3016800" y="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1" name="Espace réservé pour une image  9">
            <a:extLst>
              <a:ext uri="{FF2B5EF4-FFF2-40B4-BE49-F238E27FC236}">
                <a16:creationId xmlns:a16="http://schemas.microsoft.com/office/drawing/2014/main" id="{17FF6450-440C-C242-9803-7232D301A3D0}"/>
              </a:ext>
            </a:extLst>
          </p:cNvPr>
          <p:cNvSpPr>
            <a:spLocks noGrp="1"/>
          </p:cNvSpPr>
          <p:nvPr>
            <p:ph type="pic" sz="quarter" idx="15"/>
          </p:nvPr>
        </p:nvSpPr>
        <p:spPr>
          <a:xfrm>
            <a:off x="3016800"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2" name="Espace réservé pour une image  9">
            <a:extLst>
              <a:ext uri="{FF2B5EF4-FFF2-40B4-BE49-F238E27FC236}">
                <a16:creationId xmlns:a16="http://schemas.microsoft.com/office/drawing/2014/main" id="{663ED269-0472-5642-8A11-7828E8322AF0}"/>
              </a:ext>
            </a:extLst>
          </p:cNvPr>
          <p:cNvSpPr>
            <a:spLocks noGrp="1"/>
          </p:cNvSpPr>
          <p:nvPr>
            <p:ph type="pic" sz="quarter" idx="18"/>
          </p:nvPr>
        </p:nvSpPr>
        <p:spPr>
          <a:xfrm>
            <a:off x="3016800"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3" name="Espace réservé pour une image  9">
            <a:extLst>
              <a:ext uri="{FF2B5EF4-FFF2-40B4-BE49-F238E27FC236}">
                <a16:creationId xmlns:a16="http://schemas.microsoft.com/office/drawing/2014/main" id="{8A6E5D25-2682-894D-A6DB-7C7C1ECF7C1A}"/>
              </a:ext>
            </a:extLst>
          </p:cNvPr>
          <p:cNvSpPr>
            <a:spLocks noGrp="1"/>
          </p:cNvSpPr>
          <p:nvPr>
            <p:ph type="pic" sz="quarter" idx="19"/>
          </p:nvPr>
        </p:nvSpPr>
        <p:spPr>
          <a:xfrm>
            <a:off x="3016800"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4" name="Espace réservé pour une image  9">
            <a:extLst>
              <a:ext uri="{FF2B5EF4-FFF2-40B4-BE49-F238E27FC236}">
                <a16:creationId xmlns:a16="http://schemas.microsoft.com/office/drawing/2014/main" id="{DE322B5F-EF48-EE4D-A1BC-3A8ED5E08C73}"/>
              </a:ext>
            </a:extLst>
          </p:cNvPr>
          <p:cNvSpPr>
            <a:spLocks noGrp="1"/>
          </p:cNvSpPr>
          <p:nvPr>
            <p:ph type="pic" sz="quarter" idx="20"/>
          </p:nvPr>
        </p:nvSpPr>
        <p:spPr>
          <a:xfrm>
            <a:off x="15084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5" name="Espace réservé pour une image  9">
            <a:extLst>
              <a:ext uri="{FF2B5EF4-FFF2-40B4-BE49-F238E27FC236}">
                <a16:creationId xmlns:a16="http://schemas.microsoft.com/office/drawing/2014/main" id="{B92A0BF0-A1FC-8E45-814B-466BBA6B5403}"/>
              </a:ext>
            </a:extLst>
          </p:cNvPr>
          <p:cNvSpPr>
            <a:spLocks noGrp="1"/>
          </p:cNvSpPr>
          <p:nvPr>
            <p:ph type="pic" sz="quarter" idx="21"/>
          </p:nvPr>
        </p:nvSpPr>
        <p:spPr>
          <a:xfrm>
            <a:off x="15084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6" name="Espace réservé pour une image  9">
            <a:extLst>
              <a:ext uri="{FF2B5EF4-FFF2-40B4-BE49-F238E27FC236}">
                <a16:creationId xmlns:a16="http://schemas.microsoft.com/office/drawing/2014/main" id="{1E076593-80E4-9D4B-A7E6-CA41347E46EB}"/>
              </a:ext>
            </a:extLst>
          </p:cNvPr>
          <p:cNvSpPr>
            <a:spLocks noGrp="1"/>
          </p:cNvSpPr>
          <p:nvPr>
            <p:ph type="pic" sz="quarter" idx="22"/>
          </p:nvPr>
        </p:nvSpPr>
        <p:spPr>
          <a:xfrm>
            <a:off x="15084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7" name="Espace réservé pour une image  9">
            <a:extLst>
              <a:ext uri="{FF2B5EF4-FFF2-40B4-BE49-F238E27FC236}">
                <a16:creationId xmlns:a16="http://schemas.microsoft.com/office/drawing/2014/main" id="{049A9360-5A58-6B43-9F56-DA9349531E5C}"/>
              </a:ext>
            </a:extLst>
          </p:cNvPr>
          <p:cNvSpPr>
            <a:spLocks noGrp="1"/>
          </p:cNvSpPr>
          <p:nvPr>
            <p:ph type="pic" sz="quarter" idx="23"/>
          </p:nvPr>
        </p:nvSpPr>
        <p:spPr>
          <a:xfrm>
            <a:off x="15084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8" name="Espace réservé pour une image  9">
            <a:extLst>
              <a:ext uri="{FF2B5EF4-FFF2-40B4-BE49-F238E27FC236}">
                <a16:creationId xmlns:a16="http://schemas.microsoft.com/office/drawing/2014/main" id="{04AB5931-37DC-F34A-B212-FEC66D1D8004}"/>
              </a:ext>
            </a:extLst>
          </p:cNvPr>
          <p:cNvSpPr>
            <a:spLocks noGrp="1"/>
          </p:cNvSpPr>
          <p:nvPr>
            <p:ph type="pic" sz="quarter" idx="24"/>
          </p:nvPr>
        </p:nvSpPr>
        <p:spPr>
          <a:xfrm>
            <a:off x="-1" y="0"/>
            <a:ext cx="1508400"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9" name="Espace réservé pour une image  9">
            <a:extLst>
              <a:ext uri="{FF2B5EF4-FFF2-40B4-BE49-F238E27FC236}">
                <a16:creationId xmlns:a16="http://schemas.microsoft.com/office/drawing/2014/main" id="{70E5A0F8-34D4-4F4E-B35D-75C952E0DFEF}"/>
              </a:ext>
            </a:extLst>
          </p:cNvPr>
          <p:cNvSpPr>
            <a:spLocks noGrp="1"/>
          </p:cNvSpPr>
          <p:nvPr>
            <p:ph type="pic" sz="quarter" idx="25"/>
          </p:nvPr>
        </p:nvSpPr>
        <p:spPr>
          <a:xfrm>
            <a:off x="-1"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0" name="Espace réservé pour une image  9">
            <a:extLst>
              <a:ext uri="{FF2B5EF4-FFF2-40B4-BE49-F238E27FC236}">
                <a16:creationId xmlns:a16="http://schemas.microsoft.com/office/drawing/2014/main" id="{4A9E98A3-D93F-D04D-B8E7-720C97F2C98F}"/>
              </a:ext>
            </a:extLst>
          </p:cNvPr>
          <p:cNvSpPr>
            <a:spLocks noGrp="1"/>
          </p:cNvSpPr>
          <p:nvPr>
            <p:ph type="pic" sz="quarter" idx="26"/>
          </p:nvPr>
        </p:nvSpPr>
        <p:spPr>
          <a:xfrm>
            <a:off x="-1"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1" name="Espace réservé pour une image  9">
            <a:extLst>
              <a:ext uri="{FF2B5EF4-FFF2-40B4-BE49-F238E27FC236}">
                <a16:creationId xmlns:a16="http://schemas.microsoft.com/office/drawing/2014/main" id="{69E805CA-B6A3-D64C-AFCC-5FB1DBA080BD}"/>
              </a:ext>
            </a:extLst>
          </p:cNvPr>
          <p:cNvSpPr>
            <a:spLocks noGrp="1"/>
          </p:cNvSpPr>
          <p:nvPr>
            <p:ph type="pic" sz="quarter" idx="27"/>
          </p:nvPr>
        </p:nvSpPr>
        <p:spPr>
          <a:xfrm>
            <a:off x="-1"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Tree>
    <p:extLst>
      <p:ext uri="{BB962C8B-B14F-4D97-AF65-F5344CB8AC3E}">
        <p14:creationId xmlns:p14="http://schemas.microsoft.com/office/powerpoint/2010/main" val="385657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verture - campu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782BBC7-DA8C-5E48-B220-B524EF95EA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1000"/>
          </a:xfrm>
          <a:prstGeom prst="rect">
            <a:avLst/>
          </a:prstGeom>
        </p:spPr>
      </p:pic>
      <p:sp>
        <p:nvSpPr>
          <p:cNvPr id="8" name="Rectangle 7">
            <a:extLst>
              <a:ext uri="{FF2B5EF4-FFF2-40B4-BE49-F238E27FC236}">
                <a16:creationId xmlns:a16="http://schemas.microsoft.com/office/drawing/2014/main" id="{870F2B13-8461-754B-91B3-C271263EC01A}"/>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DA7E7F10-F712-6C48-BFDE-7280E4612BAC}"/>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a:t>Modifier le style du titre</a:t>
            </a:r>
            <a:endParaRPr lang="en-US"/>
          </a:p>
        </p:txBody>
      </p:sp>
      <p:sp>
        <p:nvSpPr>
          <p:cNvPr id="10" name="Subtitle 2">
            <a:extLst>
              <a:ext uri="{FF2B5EF4-FFF2-40B4-BE49-F238E27FC236}">
                <a16:creationId xmlns:a16="http://schemas.microsoft.com/office/drawing/2014/main" id="{5CE97C18-5079-7444-BBE1-3A9B8F3A11A5}"/>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Sous-titre (optionnel)</a:t>
            </a:r>
            <a:endParaRPr lang="en-US"/>
          </a:p>
        </p:txBody>
      </p:sp>
      <p:sp>
        <p:nvSpPr>
          <p:cNvPr id="11" name="Espace réservé du texte 2">
            <a:extLst>
              <a:ext uri="{FF2B5EF4-FFF2-40B4-BE49-F238E27FC236}">
                <a16:creationId xmlns:a16="http://schemas.microsoft.com/office/drawing/2014/main" id="{0D79E35C-F569-5246-9550-D7EEE884D44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Présenté par Prénom Nom</a:t>
            </a:r>
          </a:p>
        </p:txBody>
      </p:sp>
      <p:sp>
        <p:nvSpPr>
          <p:cNvPr id="12" name="Espace réservé du texte 2">
            <a:extLst>
              <a:ext uri="{FF2B5EF4-FFF2-40B4-BE49-F238E27FC236}">
                <a16:creationId xmlns:a16="http://schemas.microsoft.com/office/drawing/2014/main" id="{80DB1324-5F50-9C4D-9FC1-45FBF27689BB}"/>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a:t>Date et lieu</a:t>
            </a:r>
          </a:p>
        </p:txBody>
      </p:sp>
    </p:spTree>
    <p:extLst>
      <p:ext uri="{BB962C8B-B14F-4D97-AF65-F5344CB8AC3E}">
        <p14:creationId xmlns:p14="http://schemas.microsoft.com/office/powerpoint/2010/main" val="306305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saïque - 9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2F74D84D-72E1-9B4C-9145-847A6D96D291}"/>
              </a:ext>
            </a:extLst>
          </p:cNvPr>
          <p:cNvSpPr>
            <a:spLocks noGrp="1"/>
          </p:cNvSpPr>
          <p:nvPr>
            <p:ph type="body" sz="quarter" idx="16" hasCustomPrompt="1"/>
          </p:nvPr>
        </p:nvSpPr>
        <p:spPr>
          <a:xfrm>
            <a:off x="6375601" y="2080800"/>
            <a:ext cx="2545978" cy="171360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alit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allagua</a:t>
            </a:r>
            <a:r>
              <a:rPr lang="fr-CA"/>
              <a:t>. Ut </a:t>
            </a:r>
            <a:r>
              <a:rPr lang="fr-CA" err="1"/>
              <a:t>enim</a:t>
            </a:r>
            <a:r>
              <a:rPr lang="fr-CA"/>
              <a:t> ad </a:t>
            </a:r>
            <a:r>
              <a:rPr lang="fr-CA" err="1"/>
              <a:t>minim</a:t>
            </a:r>
            <a:r>
              <a:rPr lang="fr-CA"/>
              <a:t> </a:t>
            </a:r>
            <a:r>
              <a:rPr lang="fr-CA" err="1"/>
              <a:t>veniam</a:t>
            </a:r>
            <a:r>
              <a:rPr lang="fr-CA"/>
              <a:t>.</a:t>
            </a:r>
            <a:endParaRPr lang="fr-FR"/>
          </a:p>
        </p:txBody>
      </p:sp>
      <p:sp>
        <p:nvSpPr>
          <p:cNvPr id="4" name="Espace réservé du texte 11">
            <a:extLst>
              <a:ext uri="{FF2B5EF4-FFF2-40B4-BE49-F238E27FC236}">
                <a16:creationId xmlns:a16="http://schemas.microsoft.com/office/drawing/2014/main" id="{63760164-D78C-E04D-8090-9846218C5794}"/>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Titre 1">
            <a:extLst>
              <a:ext uri="{FF2B5EF4-FFF2-40B4-BE49-F238E27FC236}">
                <a16:creationId xmlns:a16="http://schemas.microsoft.com/office/drawing/2014/main" id="{70F91B09-8143-A542-A228-91CE06BB2658}"/>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6" name="Espace réservé pour une image  12">
            <a:extLst>
              <a:ext uri="{FF2B5EF4-FFF2-40B4-BE49-F238E27FC236}">
                <a16:creationId xmlns:a16="http://schemas.microsoft.com/office/drawing/2014/main" id="{A72B7852-1834-C64F-BCC9-33CC9837B1C9}"/>
              </a:ext>
            </a:extLst>
          </p:cNvPr>
          <p:cNvSpPr>
            <a:spLocks noGrp="1"/>
          </p:cNvSpPr>
          <p:nvPr>
            <p:ph type="pic" sz="quarter" idx="28"/>
          </p:nvPr>
        </p:nvSpPr>
        <p:spPr>
          <a:xfrm>
            <a:off x="40248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7" name="Espace réservé pour une image  12">
            <a:extLst>
              <a:ext uri="{FF2B5EF4-FFF2-40B4-BE49-F238E27FC236}">
                <a16:creationId xmlns:a16="http://schemas.microsoft.com/office/drawing/2014/main" id="{76AB6E32-8915-0143-A3B8-E81758C7913A}"/>
              </a:ext>
            </a:extLst>
          </p:cNvPr>
          <p:cNvSpPr>
            <a:spLocks noGrp="1"/>
          </p:cNvSpPr>
          <p:nvPr>
            <p:ph type="pic" sz="quarter" idx="29"/>
          </p:nvPr>
        </p:nvSpPr>
        <p:spPr>
          <a:xfrm>
            <a:off x="40248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8" name="Espace réservé pour une image  12">
            <a:extLst>
              <a:ext uri="{FF2B5EF4-FFF2-40B4-BE49-F238E27FC236}">
                <a16:creationId xmlns:a16="http://schemas.microsoft.com/office/drawing/2014/main" id="{74AC1829-B346-DF46-9EEE-3EB1C8C23DD2}"/>
              </a:ext>
            </a:extLst>
          </p:cNvPr>
          <p:cNvSpPr>
            <a:spLocks noGrp="1"/>
          </p:cNvSpPr>
          <p:nvPr>
            <p:ph type="pic" sz="quarter" idx="30"/>
          </p:nvPr>
        </p:nvSpPr>
        <p:spPr>
          <a:xfrm>
            <a:off x="4024800" y="34299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9" name="Espace réservé pour une image  12">
            <a:extLst>
              <a:ext uri="{FF2B5EF4-FFF2-40B4-BE49-F238E27FC236}">
                <a16:creationId xmlns:a16="http://schemas.microsoft.com/office/drawing/2014/main" id="{097ED900-D7E4-0041-B9E4-2EE030BE6889}"/>
              </a:ext>
            </a:extLst>
          </p:cNvPr>
          <p:cNvSpPr>
            <a:spLocks noGrp="1"/>
          </p:cNvSpPr>
          <p:nvPr>
            <p:ph type="pic" sz="quarter" idx="31"/>
          </p:nvPr>
        </p:nvSpPr>
        <p:spPr>
          <a:xfrm>
            <a:off x="20124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0" name="Espace réservé pour une image  12">
            <a:extLst>
              <a:ext uri="{FF2B5EF4-FFF2-40B4-BE49-F238E27FC236}">
                <a16:creationId xmlns:a16="http://schemas.microsoft.com/office/drawing/2014/main" id="{6C34359D-6C65-5448-AD9E-A990F91DF188}"/>
              </a:ext>
            </a:extLst>
          </p:cNvPr>
          <p:cNvSpPr>
            <a:spLocks noGrp="1"/>
          </p:cNvSpPr>
          <p:nvPr>
            <p:ph type="pic" sz="quarter" idx="32"/>
          </p:nvPr>
        </p:nvSpPr>
        <p:spPr>
          <a:xfrm>
            <a:off x="20124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1" name="Espace réservé pour une image  12">
            <a:extLst>
              <a:ext uri="{FF2B5EF4-FFF2-40B4-BE49-F238E27FC236}">
                <a16:creationId xmlns:a16="http://schemas.microsoft.com/office/drawing/2014/main" id="{EE341E97-72E2-EB4A-8862-558F48240716}"/>
              </a:ext>
            </a:extLst>
          </p:cNvPr>
          <p:cNvSpPr>
            <a:spLocks noGrp="1"/>
          </p:cNvSpPr>
          <p:nvPr>
            <p:ph type="pic" sz="quarter" idx="33"/>
          </p:nvPr>
        </p:nvSpPr>
        <p:spPr>
          <a:xfrm>
            <a:off x="20124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2" name="Espace réservé pour une image  12">
            <a:extLst>
              <a:ext uri="{FF2B5EF4-FFF2-40B4-BE49-F238E27FC236}">
                <a16:creationId xmlns:a16="http://schemas.microsoft.com/office/drawing/2014/main" id="{EC19A9D3-774E-384A-B2C4-FBA6A65E00CC}"/>
              </a:ext>
            </a:extLst>
          </p:cNvPr>
          <p:cNvSpPr>
            <a:spLocks noGrp="1"/>
          </p:cNvSpPr>
          <p:nvPr>
            <p:ph type="pic" sz="quarter" idx="34"/>
          </p:nvPr>
        </p:nvSpPr>
        <p:spPr>
          <a:xfrm>
            <a:off x="-328"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3" name="Espace réservé pour une image  12">
            <a:extLst>
              <a:ext uri="{FF2B5EF4-FFF2-40B4-BE49-F238E27FC236}">
                <a16:creationId xmlns:a16="http://schemas.microsoft.com/office/drawing/2014/main" id="{12752857-E139-C645-A4CD-049FBFCE1B5B}"/>
              </a:ext>
            </a:extLst>
          </p:cNvPr>
          <p:cNvSpPr>
            <a:spLocks noGrp="1"/>
          </p:cNvSpPr>
          <p:nvPr>
            <p:ph type="pic" sz="quarter" idx="35"/>
          </p:nvPr>
        </p:nvSpPr>
        <p:spPr>
          <a:xfrm>
            <a:off x="-328"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4" name="Espace réservé pour une image  12">
            <a:extLst>
              <a:ext uri="{FF2B5EF4-FFF2-40B4-BE49-F238E27FC236}">
                <a16:creationId xmlns:a16="http://schemas.microsoft.com/office/drawing/2014/main" id="{3BC34565-875C-2942-AE76-B00DF251373C}"/>
              </a:ext>
            </a:extLst>
          </p:cNvPr>
          <p:cNvSpPr>
            <a:spLocks noGrp="1"/>
          </p:cNvSpPr>
          <p:nvPr>
            <p:ph type="pic" sz="quarter" idx="36"/>
          </p:nvPr>
        </p:nvSpPr>
        <p:spPr>
          <a:xfrm>
            <a:off x="-328"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Tree>
    <p:extLst>
      <p:ext uri="{BB962C8B-B14F-4D97-AF65-F5344CB8AC3E}">
        <p14:creationId xmlns:p14="http://schemas.microsoft.com/office/powerpoint/2010/main" val="1917169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saïque - 9 photos à droit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DA271B-051F-6141-B043-BAE8060E277A}"/>
              </a:ext>
            </a:extLst>
          </p:cNvPr>
          <p:cNvSpPr/>
          <p:nvPr userDrawn="1"/>
        </p:nvSpPr>
        <p:spPr>
          <a:xfrm>
            <a:off x="328" y="0"/>
            <a:ext cx="31061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12">
            <a:extLst>
              <a:ext uri="{FF2B5EF4-FFF2-40B4-BE49-F238E27FC236}">
                <a16:creationId xmlns:a16="http://schemas.microsoft.com/office/drawing/2014/main" id="{0281032F-AD77-B740-AAED-0D7AA8A4D51C}"/>
              </a:ext>
            </a:extLst>
          </p:cNvPr>
          <p:cNvSpPr>
            <a:spLocks noGrp="1"/>
          </p:cNvSpPr>
          <p:nvPr>
            <p:ph type="pic" sz="quarter" idx="28"/>
          </p:nvPr>
        </p:nvSpPr>
        <p:spPr>
          <a:xfrm>
            <a:off x="71316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4" name="Espace réservé pour une image  12">
            <a:extLst>
              <a:ext uri="{FF2B5EF4-FFF2-40B4-BE49-F238E27FC236}">
                <a16:creationId xmlns:a16="http://schemas.microsoft.com/office/drawing/2014/main" id="{F3AD6233-8174-814D-A250-96A6854918AD}"/>
              </a:ext>
            </a:extLst>
          </p:cNvPr>
          <p:cNvSpPr>
            <a:spLocks noGrp="1"/>
          </p:cNvSpPr>
          <p:nvPr>
            <p:ph type="pic" sz="quarter" idx="29"/>
          </p:nvPr>
        </p:nvSpPr>
        <p:spPr>
          <a:xfrm>
            <a:off x="71316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5" name="Espace réservé pour une image  12">
            <a:extLst>
              <a:ext uri="{FF2B5EF4-FFF2-40B4-BE49-F238E27FC236}">
                <a16:creationId xmlns:a16="http://schemas.microsoft.com/office/drawing/2014/main" id="{83AECFDF-FCAB-3846-AB09-643FFA9D0EB9}"/>
              </a:ext>
            </a:extLst>
          </p:cNvPr>
          <p:cNvSpPr>
            <a:spLocks noGrp="1"/>
          </p:cNvSpPr>
          <p:nvPr>
            <p:ph type="pic" sz="quarter" idx="30"/>
          </p:nvPr>
        </p:nvSpPr>
        <p:spPr>
          <a:xfrm>
            <a:off x="7131600"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6" name="Espace réservé pour une image  12">
            <a:extLst>
              <a:ext uri="{FF2B5EF4-FFF2-40B4-BE49-F238E27FC236}">
                <a16:creationId xmlns:a16="http://schemas.microsoft.com/office/drawing/2014/main" id="{548561EC-C6A9-824A-9D75-A57ABF4406BE}"/>
              </a:ext>
            </a:extLst>
          </p:cNvPr>
          <p:cNvSpPr>
            <a:spLocks noGrp="1"/>
          </p:cNvSpPr>
          <p:nvPr>
            <p:ph type="pic" sz="quarter" idx="31"/>
          </p:nvPr>
        </p:nvSpPr>
        <p:spPr>
          <a:xfrm>
            <a:off x="51192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7" name="Espace réservé pour une image  12">
            <a:extLst>
              <a:ext uri="{FF2B5EF4-FFF2-40B4-BE49-F238E27FC236}">
                <a16:creationId xmlns:a16="http://schemas.microsoft.com/office/drawing/2014/main" id="{047A1A88-2574-8E43-B3C5-BFC9C46BB1F4}"/>
              </a:ext>
            </a:extLst>
          </p:cNvPr>
          <p:cNvSpPr>
            <a:spLocks noGrp="1"/>
          </p:cNvSpPr>
          <p:nvPr>
            <p:ph type="pic" sz="quarter" idx="32"/>
          </p:nvPr>
        </p:nvSpPr>
        <p:spPr>
          <a:xfrm>
            <a:off x="51192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8" name="Espace réservé pour une image  12">
            <a:extLst>
              <a:ext uri="{FF2B5EF4-FFF2-40B4-BE49-F238E27FC236}">
                <a16:creationId xmlns:a16="http://schemas.microsoft.com/office/drawing/2014/main" id="{98EDD7F3-095F-4349-9A8A-06673C3F97B2}"/>
              </a:ext>
            </a:extLst>
          </p:cNvPr>
          <p:cNvSpPr>
            <a:spLocks noGrp="1"/>
          </p:cNvSpPr>
          <p:nvPr>
            <p:ph type="pic" sz="quarter" idx="33"/>
          </p:nvPr>
        </p:nvSpPr>
        <p:spPr>
          <a:xfrm>
            <a:off x="51192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19" name="Espace réservé pour une image  12">
            <a:extLst>
              <a:ext uri="{FF2B5EF4-FFF2-40B4-BE49-F238E27FC236}">
                <a16:creationId xmlns:a16="http://schemas.microsoft.com/office/drawing/2014/main" id="{A468FBAC-AEA8-ED42-BAA2-89B5AF07750E}"/>
              </a:ext>
            </a:extLst>
          </p:cNvPr>
          <p:cNvSpPr>
            <a:spLocks noGrp="1"/>
          </p:cNvSpPr>
          <p:nvPr>
            <p:ph type="pic" sz="quarter" idx="34"/>
          </p:nvPr>
        </p:nvSpPr>
        <p:spPr>
          <a:xfrm>
            <a:off x="3106472"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0" name="Espace réservé pour une image  12">
            <a:extLst>
              <a:ext uri="{FF2B5EF4-FFF2-40B4-BE49-F238E27FC236}">
                <a16:creationId xmlns:a16="http://schemas.microsoft.com/office/drawing/2014/main" id="{497DDBB0-07AF-8949-8F06-58DEE6614E72}"/>
              </a:ext>
            </a:extLst>
          </p:cNvPr>
          <p:cNvSpPr>
            <a:spLocks noGrp="1"/>
          </p:cNvSpPr>
          <p:nvPr>
            <p:ph type="pic" sz="quarter" idx="35"/>
          </p:nvPr>
        </p:nvSpPr>
        <p:spPr>
          <a:xfrm>
            <a:off x="3106472"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1" name="Espace réservé pour une image  12">
            <a:extLst>
              <a:ext uri="{FF2B5EF4-FFF2-40B4-BE49-F238E27FC236}">
                <a16:creationId xmlns:a16="http://schemas.microsoft.com/office/drawing/2014/main" id="{FF16479C-B32A-2E42-AAD6-0040E7103C26}"/>
              </a:ext>
            </a:extLst>
          </p:cNvPr>
          <p:cNvSpPr>
            <a:spLocks noGrp="1"/>
          </p:cNvSpPr>
          <p:nvPr>
            <p:ph type="pic" sz="quarter" idx="36"/>
          </p:nvPr>
        </p:nvSpPr>
        <p:spPr>
          <a:xfrm>
            <a:off x="3106472"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a:p>
        </p:txBody>
      </p:sp>
      <p:sp>
        <p:nvSpPr>
          <p:cNvPr id="24" name="Titre 1">
            <a:extLst>
              <a:ext uri="{FF2B5EF4-FFF2-40B4-BE49-F238E27FC236}">
                <a16:creationId xmlns:a16="http://schemas.microsoft.com/office/drawing/2014/main" id="{07C73C45-FCCF-264F-9868-34D4D927C2D8}"/>
              </a:ext>
            </a:extLst>
          </p:cNvPr>
          <p:cNvSpPr>
            <a:spLocks noGrp="1"/>
          </p:cNvSpPr>
          <p:nvPr>
            <p:ph type="title"/>
          </p:nvPr>
        </p:nvSpPr>
        <p:spPr>
          <a:xfrm>
            <a:off x="309582" y="1938953"/>
            <a:ext cx="2480678" cy="837880"/>
          </a:xfrm>
          <a:prstGeom prst="rect">
            <a:avLst/>
          </a:prstGeom>
        </p:spPr>
        <p:txBody>
          <a:bodyPr lIns="0" tIns="0" rIns="0" bIns="0"/>
          <a:lstStyle>
            <a:lvl1pPr>
              <a:defRPr sz="2600" b="0" i="0" baseline="0">
                <a:solidFill>
                  <a:schemeClr val="bg1"/>
                </a:solidFill>
                <a:latin typeface="Overpass" pitchFamily="2" charset="77"/>
              </a:defRPr>
            </a:lvl1pPr>
          </a:lstStyle>
          <a:p>
            <a:r>
              <a:rPr lang="fr-CA"/>
              <a:t>Modifier le style du titre</a:t>
            </a:r>
            <a:endParaRPr lang="fr-FR"/>
          </a:p>
        </p:txBody>
      </p:sp>
      <p:sp>
        <p:nvSpPr>
          <p:cNvPr id="25" name="Espace réservé du texte 11">
            <a:extLst>
              <a:ext uri="{FF2B5EF4-FFF2-40B4-BE49-F238E27FC236}">
                <a16:creationId xmlns:a16="http://schemas.microsoft.com/office/drawing/2014/main" id="{F1F04272-1508-5849-82FD-5F8A2C213A3B}"/>
              </a:ext>
            </a:extLst>
          </p:cNvPr>
          <p:cNvSpPr>
            <a:spLocks noGrp="1"/>
          </p:cNvSpPr>
          <p:nvPr>
            <p:ph type="body" sz="quarter" idx="26" hasCustomPrompt="1"/>
          </p:nvPr>
        </p:nvSpPr>
        <p:spPr>
          <a:xfrm>
            <a:off x="309582" y="2792073"/>
            <a:ext cx="2480678" cy="400185"/>
          </a:xfrm>
          <a:prstGeom prst="rect">
            <a:avLst/>
          </a:prstGeom>
        </p:spPr>
        <p:txBody>
          <a:bodyPr lIns="0" tIns="0" rIns="0" bIns="0"/>
          <a:lstStyle>
            <a:lvl1pPr marL="0" indent="0">
              <a:buFontTx/>
              <a:buNone/>
              <a:defRPr sz="1700" baseline="0">
                <a:solidFill>
                  <a:schemeClr val="bg1"/>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Tree>
    <p:extLst>
      <p:ext uri="{BB962C8B-B14F-4D97-AF65-F5344CB8AC3E}">
        <p14:creationId xmlns:p14="http://schemas.microsoft.com/office/powerpoint/2010/main" val="742887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ogramme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607A4292-0EDF-6C43-92D3-3B619B1771D2}"/>
              </a:ext>
            </a:extLst>
          </p:cNvPr>
          <p:cNvSpPr>
            <a:spLocks noGrp="1"/>
          </p:cNvSpPr>
          <p:nvPr>
            <p:ph type="body" sz="quarter" idx="16" hasCustomPrompt="1"/>
          </p:nvPr>
        </p:nvSpPr>
        <p:spPr>
          <a:xfrm>
            <a:off x="6375601" y="1299738"/>
            <a:ext cx="2545978" cy="1926516"/>
          </a:xfrm>
          <a:prstGeom prst="rect">
            <a:avLst/>
          </a:prstGeom>
        </p:spPr>
        <p:txBody>
          <a:bodyPr lIns="0" tIns="0" rIns="0" bIns="0"/>
          <a:lstStyle>
            <a:lvl1pPr marL="0" indent="0">
              <a:lnSpc>
                <a:spcPct val="100000"/>
              </a:lnSpc>
              <a:spcBef>
                <a:spcPts val="0"/>
              </a:spcBef>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a:t>Voici un portrait</a:t>
            </a:r>
            <a:br>
              <a:rPr lang="fr-CA"/>
            </a:br>
            <a:r>
              <a:rPr lang="fr-CA"/>
              <a:t>en bref des ressources</a:t>
            </a:r>
            <a:br>
              <a:rPr lang="fr-CA"/>
            </a:br>
            <a:r>
              <a:rPr lang="fr-CA"/>
              <a:t>professorales et </a:t>
            </a:r>
            <a:br>
              <a:rPr lang="fr-CA"/>
            </a:br>
            <a:r>
              <a:rPr lang="fr-CA"/>
              <a:t>professionnelles,</a:t>
            </a:r>
            <a:br>
              <a:rPr lang="fr-CA"/>
            </a:br>
            <a:r>
              <a:rPr lang="fr-CA"/>
              <a:t>chaires, centres et</a:t>
            </a:r>
            <a:br>
              <a:rPr lang="fr-CA"/>
            </a:br>
            <a:r>
              <a:rPr lang="fr-CA"/>
              <a:t>partenaires de </a:t>
            </a:r>
            <a:br>
              <a:rPr lang="fr-CA"/>
            </a:br>
            <a:r>
              <a:rPr lang="fr-CA"/>
              <a:t>l’Université Laval.</a:t>
            </a:r>
            <a:endParaRPr lang="fr-FR"/>
          </a:p>
        </p:txBody>
      </p:sp>
      <p:sp>
        <p:nvSpPr>
          <p:cNvPr id="4" name="Titre 1">
            <a:extLst>
              <a:ext uri="{FF2B5EF4-FFF2-40B4-BE49-F238E27FC236}">
                <a16:creationId xmlns:a16="http://schemas.microsoft.com/office/drawing/2014/main" id="{30279EE6-C21F-5F44-8E21-B41ECC380575}"/>
              </a:ext>
            </a:extLst>
          </p:cNvPr>
          <p:cNvSpPr>
            <a:spLocks noGrp="1"/>
          </p:cNvSpPr>
          <p:nvPr>
            <p:ph type="title" hasCustomPrompt="1"/>
          </p:nvPr>
        </p:nvSpPr>
        <p:spPr>
          <a:xfrm>
            <a:off x="6375944" y="630000"/>
            <a:ext cx="2480678" cy="550443"/>
          </a:xfrm>
          <a:prstGeom prst="rect">
            <a:avLst/>
          </a:prstGeom>
        </p:spPr>
        <p:txBody>
          <a:bodyPr lIns="0" tIns="0" rIns="0" bIns="0"/>
          <a:lstStyle>
            <a:lvl1pPr>
              <a:defRPr sz="2600" b="0" i="0" baseline="0">
                <a:solidFill>
                  <a:schemeClr val="accent1"/>
                </a:solidFill>
                <a:latin typeface="Overpass" pitchFamily="2" charset="77"/>
              </a:defRPr>
            </a:lvl1pPr>
          </a:lstStyle>
          <a:p>
            <a:r>
              <a:rPr lang="fr-CA"/>
              <a:t>Ressources</a:t>
            </a:r>
            <a:endParaRPr lang="fr-FR"/>
          </a:p>
        </p:txBody>
      </p:sp>
      <p:sp>
        <p:nvSpPr>
          <p:cNvPr id="6" name="Rectangle 5">
            <a:extLst>
              <a:ext uri="{FF2B5EF4-FFF2-40B4-BE49-F238E27FC236}">
                <a16:creationId xmlns:a16="http://schemas.microsoft.com/office/drawing/2014/main" id="{1431E57A-0C97-0845-965E-3DCEA138F432}"/>
              </a:ext>
            </a:extLst>
          </p:cNvPr>
          <p:cNvSpPr/>
          <p:nvPr userDrawn="1"/>
        </p:nvSpPr>
        <p:spPr>
          <a:xfrm>
            <a:off x="0" y="0"/>
            <a:ext cx="611256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8CBAFB3-3EED-7D40-9F5C-17B38B62F0C6}"/>
              </a:ext>
            </a:extLst>
          </p:cNvPr>
          <p:cNvPicPr>
            <a:picLocks noChangeAspect="1"/>
          </p:cNvPicPr>
          <p:nvPr userDrawn="1"/>
        </p:nvPicPr>
        <p:blipFill>
          <a:blip r:embed="rId2"/>
          <a:stretch>
            <a:fillRect/>
          </a:stretch>
        </p:blipFill>
        <p:spPr>
          <a:xfrm>
            <a:off x="5058347" y="333428"/>
            <a:ext cx="612447" cy="421162"/>
          </a:xfrm>
          <a:prstGeom prst="rect">
            <a:avLst/>
          </a:prstGeom>
        </p:spPr>
      </p:pic>
      <p:pic>
        <p:nvPicPr>
          <p:cNvPr id="8" name="Image 7">
            <a:extLst>
              <a:ext uri="{FF2B5EF4-FFF2-40B4-BE49-F238E27FC236}">
                <a16:creationId xmlns:a16="http://schemas.microsoft.com/office/drawing/2014/main" id="{E8A97735-4DE3-9246-B7B7-31B9D56D782F}"/>
              </a:ext>
            </a:extLst>
          </p:cNvPr>
          <p:cNvPicPr>
            <a:picLocks noChangeAspect="1"/>
          </p:cNvPicPr>
          <p:nvPr userDrawn="1"/>
        </p:nvPicPr>
        <p:blipFill>
          <a:blip r:embed="rId3"/>
          <a:stretch>
            <a:fillRect/>
          </a:stretch>
        </p:blipFill>
        <p:spPr>
          <a:xfrm>
            <a:off x="445862" y="1801560"/>
            <a:ext cx="528179" cy="513040"/>
          </a:xfrm>
          <a:prstGeom prst="rect">
            <a:avLst/>
          </a:prstGeom>
        </p:spPr>
      </p:pic>
      <p:pic>
        <p:nvPicPr>
          <p:cNvPr id="9" name="Image 8">
            <a:extLst>
              <a:ext uri="{FF2B5EF4-FFF2-40B4-BE49-F238E27FC236}">
                <a16:creationId xmlns:a16="http://schemas.microsoft.com/office/drawing/2014/main" id="{00DA6E10-231F-4F47-8B9C-3E65A4F40897}"/>
              </a:ext>
            </a:extLst>
          </p:cNvPr>
          <p:cNvPicPr>
            <a:picLocks noChangeAspect="1"/>
          </p:cNvPicPr>
          <p:nvPr userDrawn="1"/>
        </p:nvPicPr>
        <p:blipFill>
          <a:blip r:embed="rId4"/>
          <a:stretch>
            <a:fillRect/>
          </a:stretch>
        </p:blipFill>
        <p:spPr>
          <a:xfrm>
            <a:off x="3551735" y="295544"/>
            <a:ext cx="533138" cy="442573"/>
          </a:xfrm>
          <a:prstGeom prst="rect">
            <a:avLst/>
          </a:prstGeom>
        </p:spPr>
      </p:pic>
      <p:pic>
        <p:nvPicPr>
          <p:cNvPr id="10" name="Image 9">
            <a:extLst>
              <a:ext uri="{FF2B5EF4-FFF2-40B4-BE49-F238E27FC236}">
                <a16:creationId xmlns:a16="http://schemas.microsoft.com/office/drawing/2014/main" id="{D8393C2A-D58F-9343-B752-F2F20CB24557}"/>
              </a:ext>
            </a:extLst>
          </p:cNvPr>
          <p:cNvPicPr>
            <a:picLocks noChangeAspect="1"/>
          </p:cNvPicPr>
          <p:nvPr userDrawn="1"/>
        </p:nvPicPr>
        <p:blipFill>
          <a:blip r:embed="rId5"/>
          <a:stretch>
            <a:fillRect/>
          </a:stretch>
        </p:blipFill>
        <p:spPr>
          <a:xfrm>
            <a:off x="1984953" y="1870216"/>
            <a:ext cx="546298" cy="443465"/>
          </a:xfrm>
          <a:prstGeom prst="rect">
            <a:avLst/>
          </a:prstGeom>
        </p:spPr>
      </p:pic>
      <p:pic>
        <p:nvPicPr>
          <p:cNvPr id="11" name="Image 10">
            <a:extLst>
              <a:ext uri="{FF2B5EF4-FFF2-40B4-BE49-F238E27FC236}">
                <a16:creationId xmlns:a16="http://schemas.microsoft.com/office/drawing/2014/main" id="{866DA950-00F5-E941-B049-B9D0CB9D6521}"/>
              </a:ext>
            </a:extLst>
          </p:cNvPr>
          <p:cNvPicPr>
            <a:picLocks noChangeAspect="1"/>
          </p:cNvPicPr>
          <p:nvPr userDrawn="1"/>
        </p:nvPicPr>
        <p:blipFill>
          <a:blip r:embed="rId6"/>
          <a:stretch>
            <a:fillRect/>
          </a:stretch>
        </p:blipFill>
        <p:spPr>
          <a:xfrm>
            <a:off x="3569467" y="1906901"/>
            <a:ext cx="385692" cy="370094"/>
          </a:xfrm>
          <a:prstGeom prst="rect">
            <a:avLst/>
          </a:prstGeom>
        </p:spPr>
      </p:pic>
      <p:pic>
        <p:nvPicPr>
          <p:cNvPr id="12" name="Image 11">
            <a:extLst>
              <a:ext uri="{FF2B5EF4-FFF2-40B4-BE49-F238E27FC236}">
                <a16:creationId xmlns:a16="http://schemas.microsoft.com/office/drawing/2014/main" id="{999E805C-E972-4041-9B70-9B7C4C652B65}"/>
              </a:ext>
            </a:extLst>
          </p:cNvPr>
          <p:cNvPicPr>
            <a:picLocks noChangeAspect="1"/>
          </p:cNvPicPr>
          <p:nvPr userDrawn="1"/>
        </p:nvPicPr>
        <p:blipFill>
          <a:blip r:embed="rId7"/>
          <a:stretch>
            <a:fillRect/>
          </a:stretch>
        </p:blipFill>
        <p:spPr>
          <a:xfrm>
            <a:off x="5125038" y="1870216"/>
            <a:ext cx="445197" cy="443465"/>
          </a:xfrm>
          <a:prstGeom prst="rect">
            <a:avLst/>
          </a:prstGeom>
        </p:spPr>
      </p:pic>
      <p:pic>
        <p:nvPicPr>
          <p:cNvPr id="13" name="Image 12">
            <a:extLst>
              <a:ext uri="{FF2B5EF4-FFF2-40B4-BE49-F238E27FC236}">
                <a16:creationId xmlns:a16="http://schemas.microsoft.com/office/drawing/2014/main" id="{CDB3861D-4471-7947-9C4F-3EDDDE7FDCE4}"/>
              </a:ext>
            </a:extLst>
          </p:cNvPr>
          <p:cNvPicPr>
            <a:picLocks noChangeAspect="1"/>
          </p:cNvPicPr>
          <p:nvPr userDrawn="1"/>
        </p:nvPicPr>
        <p:blipFill>
          <a:blip r:embed="rId8"/>
          <a:stretch>
            <a:fillRect/>
          </a:stretch>
        </p:blipFill>
        <p:spPr>
          <a:xfrm>
            <a:off x="458981" y="3437834"/>
            <a:ext cx="552742" cy="520699"/>
          </a:xfrm>
          <a:prstGeom prst="rect">
            <a:avLst/>
          </a:prstGeom>
        </p:spPr>
      </p:pic>
      <p:pic>
        <p:nvPicPr>
          <p:cNvPr id="14" name="Image 13">
            <a:extLst>
              <a:ext uri="{FF2B5EF4-FFF2-40B4-BE49-F238E27FC236}">
                <a16:creationId xmlns:a16="http://schemas.microsoft.com/office/drawing/2014/main" id="{9F2C3969-D62F-1D4E-9C71-29C20682910F}"/>
              </a:ext>
            </a:extLst>
          </p:cNvPr>
          <p:cNvPicPr>
            <a:picLocks noChangeAspect="1"/>
          </p:cNvPicPr>
          <p:nvPr userDrawn="1"/>
        </p:nvPicPr>
        <p:blipFill>
          <a:blip r:embed="rId9"/>
          <a:stretch>
            <a:fillRect/>
          </a:stretch>
        </p:blipFill>
        <p:spPr>
          <a:xfrm>
            <a:off x="2083357" y="3490921"/>
            <a:ext cx="546298" cy="494622"/>
          </a:xfrm>
          <a:prstGeom prst="rect">
            <a:avLst/>
          </a:prstGeom>
        </p:spPr>
      </p:pic>
      <p:pic>
        <p:nvPicPr>
          <p:cNvPr id="15" name="Image 14">
            <a:extLst>
              <a:ext uri="{FF2B5EF4-FFF2-40B4-BE49-F238E27FC236}">
                <a16:creationId xmlns:a16="http://schemas.microsoft.com/office/drawing/2014/main" id="{ED1CE712-B9DC-8743-B30F-CD0D18673258}"/>
              </a:ext>
            </a:extLst>
          </p:cNvPr>
          <p:cNvPicPr>
            <a:picLocks noChangeAspect="1"/>
          </p:cNvPicPr>
          <p:nvPr userDrawn="1"/>
        </p:nvPicPr>
        <p:blipFill>
          <a:blip r:embed="rId10"/>
          <a:stretch>
            <a:fillRect/>
          </a:stretch>
        </p:blipFill>
        <p:spPr>
          <a:xfrm>
            <a:off x="3575556" y="3507855"/>
            <a:ext cx="458515" cy="414525"/>
          </a:xfrm>
          <a:prstGeom prst="rect">
            <a:avLst/>
          </a:prstGeom>
        </p:spPr>
      </p:pic>
      <p:pic>
        <p:nvPicPr>
          <p:cNvPr id="16" name="Image 15">
            <a:extLst>
              <a:ext uri="{FF2B5EF4-FFF2-40B4-BE49-F238E27FC236}">
                <a16:creationId xmlns:a16="http://schemas.microsoft.com/office/drawing/2014/main" id="{5AB47711-B26B-AD4E-9678-4B3226E195ED}"/>
              </a:ext>
            </a:extLst>
          </p:cNvPr>
          <p:cNvPicPr>
            <a:picLocks noChangeAspect="1"/>
          </p:cNvPicPr>
          <p:nvPr userDrawn="1"/>
        </p:nvPicPr>
        <p:blipFill>
          <a:blip r:embed="rId11"/>
          <a:stretch>
            <a:fillRect/>
          </a:stretch>
        </p:blipFill>
        <p:spPr>
          <a:xfrm>
            <a:off x="5020866" y="3515068"/>
            <a:ext cx="602738" cy="443465"/>
          </a:xfrm>
          <a:prstGeom prst="rect">
            <a:avLst/>
          </a:prstGeom>
        </p:spPr>
      </p:pic>
      <p:pic>
        <p:nvPicPr>
          <p:cNvPr id="17" name="Image 16">
            <a:extLst>
              <a:ext uri="{FF2B5EF4-FFF2-40B4-BE49-F238E27FC236}">
                <a16:creationId xmlns:a16="http://schemas.microsoft.com/office/drawing/2014/main" id="{38F4F11D-9639-4B4E-AA1B-EC3CDB72E9B9}"/>
              </a:ext>
            </a:extLst>
          </p:cNvPr>
          <p:cNvPicPr>
            <a:picLocks noChangeAspect="1"/>
          </p:cNvPicPr>
          <p:nvPr userDrawn="1"/>
        </p:nvPicPr>
        <p:blipFill>
          <a:blip r:embed="rId12"/>
          <a:stretch>
            <a:fillRect/>
          </a:stretch>
        </p:blipFill>
        <p:spPr>
          <a:xfrm>
            <a:off x="412130" y="338953"/>
            <a:ext cx="646445" cy="432571"/>
          </a:xfrm>
          <a:prstGeom prst="rect">
            <a:avLst/>
          </a:prstGeom>
        </p:spPr>
      </p:pic>
      <p:pic>
        <p:nvPicPr>
          <p:cNvPr id="18" name="Image 17">
            <a:extLst>
              <a:ext uri="{FF2B5EF4-FFF2-40B4-BE49-F238E27FC236}">
                <a16:creationId xmlns:a16="http://schemas.microsoft.com/office/drawing/2014/main" id="{1F8E76C5-F51D-644F-A842-42B7C76BB767}"/>
              </a:ext>
            </a:extLst>
          </p:cNvPr>
          <p:cNvPicPr>
            <a:picLocks noChangeAspect="1"/>
          </p:cNvPicPr>
          <p:nvPr userDrawn="1"/>
        </p:nvPicPr>
        <p:blipFill>
          <a:blip r:embed="rId13"/>
          <a:stretch>
            <a:fillRect/>
          </a:stretch>
        </p:blipFill>
        <p:spPr>
          <a:xfrm>
            <a:off x="2121857" y="240726"/>
            <a:ext cx="385308" cy="530798"/>
          </a:xfrm>
          <a:prstGeom prst="rect">
            <a:avLst/>
          </a:prstGeom>
        </p:spPr>
      </p:pic>
      <p:sp>
        <p:nvSpPr>
          <p:cNvPr id="19" name="Espace réservé du texte 4">
            <a:extLst>
              <a:ext uri="{FF2B5EF4-FFF2-40B4-BE49-F238E27FC236}">
                <a16:creationId xmlns:a16="http://schemas.microsoft.com/office/drawing/2014/main" id="{9D21606C-0337-D54A-A0A5-724D0BDF2ADA}"/>
              </a:ext>
            </a:extLst>
          </p:cNvPr>
          <p:cNvSpPr>
            <a:spLocks noGrp="1"/>
          </p:cNvSpPr>
          <p:nvPr>
            <p:ph type="body" sz="quarter" idx="10" hasCustomPrompt="1"/>
          </p:nvPr>
        </p:nvSpPr>
        <p:spPr>
          <a:xfrm>
            <a:off x="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47 000</a:t>
            </a:r>
          </a:p>
        </p:txBody>
      </p:sp>
      <p:sp>
        <p:nvSpPr>
          <p:cNvPr id="20" name="Espace réservé du texte 4">
            <a:extLst>
              <a:ext uri="{FF2B5EF4-FFF2-40B4-BE49-F238E27FC236}">
                <a16:creationId xmlns:a16="http://schemas.microsoft.com/office/drawing/2014/main" id="{A9755D84-0D50-FB47-A447-44EFBE971122}"/>
              </a:ext>
            </a:extLst>
          </p:cNvPr>
          <p:cNvSpPr>
            <a:spLocks noGrp="1"/>
          </p:cNvSpPr>
          <p:nvPr>
            <p:ph type="body" sz="quarter" idx="11" hasCustomPrompt="1"/>
          </p:nvPr>
        </p:nvSpPr>
        <p:spPr>
          <a:xfrm>
            <a:off x="15492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550</a:t>
            </a:r>
          </a:p>
        </p:txBody>
      </p:sp>
      <p:sp>
        <p:nvSpPr>
          <p:cNvPr id="21" name="Espace réservé du texte 4">
            <a:extLst>
              <a:ext uri="{FF2B5EF4-FFF2-40B4-BE49-F238E27FC236}">
                <a16:creationId xmlns:a16="http://schemas.microsoft.com/office/drawing/2014/main" id="{040B593E-F4CC-3043-879A-1C15D22A3CA1}"/>
              </a:ext>
            </a:extLst>
          </p:cNvPr>
          <p:cNvSpPr>
            <a:spLocks noGrp="1"/>
          </p:cNvSpPr>
          <p:nvPr>
            <p:ph type="body" sz="quarter" idx="12" hasCustomPrompt="1"/>
          </p:nvPr>
        </p:nvSpPr>
        <p:spPr>
          <a:xfrm>
            <a:off x="30984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4</a:t>
            </a:r>
          </a:p>
        </p:txBody>
      </p:sp>
      <p:sp>
        <p:nvSpPr>
          <p:cNvPr id="22" name="Espace réservé du texte 4">
            <a:extLst>
              <a:ext uri="{FF2B5EF4-FFF2-40B4-BE49-F238E27FC236}">
                <a16:creationId xmlns:a16="http://schemas.microsoft.com/office/drawing/2014/main" id="{95F53D3E-A0C5-A740-A1F7-EFC8B95EAEE2}"/>
              </a:ext>
            </a:extLst>
          </p:cNvPr>
          <p:cNvSpPr>
            <a:spLocks noGrp="1"/>
          </p:cNvSpPr>
          <p:nvPr>
            <p:ph type="body" sz="quarter" idx="13" hasCustomPrompt="1"/>
          </p:nvPr>
        </p:nvSpPr>
        <p:spPr>
          <a:xfrm>
            <a:off x="46476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60</a:t>
            </a:r>
          </a:p>
        </p:txBody>
      </p:sp>
      <p:sp>
        <p:nvSpPr>
          <p:cNvPr id="23" name="Espace réservé du texte 4">
            <a:extLst>
              <a:ext uri="{FF2B5EF4-FFF2-40B4-BE49-F238E27FC236}">
                <a16:creationId xmlns:a16="http://schemas.microsoft.com/office/drawing/2014/main" id="{5F68E38D-7906-8949-A05E-15E00B79A9E7}"/>
              </a:ext>
            </a:extLst>
          </p:cNvPr>
          <p:cNvSpPr>
            <a:spLocks noGrp="1"/>
          </p:cNvSpPr>
          <p:nvPr>
            <p:ph type="body" sz="quarter" idx="14" hasCustomPrompt="1"/>
          </p:nvPr>
        </p:nvSpPr>
        <p:spPr>
          <a:xfrm>
            <a:off x="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17</a:t>
            </a:r>
          </a:p>
        </p:txBody>
      </p:sp>
      <p:sp>
        <p:nvSpPr>
          <p:cNvPr id="24" name="Espace réservé du texte 4">
            <a:extLst>
              <a:ext uri="{FF2B5EF4-FFF2-40B4-BE49-F238E27FC236}">
                <a16:creationId xmlns:a16="http://schemas.microsoft.com/office/drawing/2014/main" id="{5F669198-C06B-2C40-A18A-9B403035B408}"/>
              </a:ext>
            </a:extLst>
          </p:cNvPr>
          <p:cNvSpPr>
            <a:spLocks noGrp="1"/>
          </p:cNvSpPr>
          <p:nvPr>
            <p:ph type="body" sz="quarter" idx="17" hasCustomPrompt="1"/>
          </p:nvPr>
        </p:nvSpPr>
        <p:spPr>
          <a:xfrm>
            <a:off x="1549403"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1 665</a:t>
            </a:r>
          </a:p>
        </p:txBody>
      </p:sp>
      <p:sp>
        <p:nvSpPr>
          <p:cNvPr id="25" name="Espace réservé du texte 4">
            <a:extLst>
              <a:ext uri="{FF2B5EF4-FFF2-40B4-BE49-F238E27FC236}">
                <a16:creationId xmlns:a16="http://schemas.microsoft.com/office/drawing/2014/main" id="{C6021F2B-FF49-1F45-9115-7BFFC9534E9B}"/>
              </a:ext>
            </a:extLst>
          </p:cNvPr>
          <p:cNvSpPr>
            <a:spLocks noGrp="1"/>
          </p:cNvSpPr>
          <p:nvPr>
            <p:ph type="body" sz="quarter" idx="19" hasCustomPrompt="1"/>
          </p:nvPr>
        </p:nvSpPr>
        <p:spPr>
          <a:xfrm>
            <a:off x="3098806"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515 M$</a:t>
            </a:r>
          </a:p>
        </p:txBody>
      </p:sp>
      <p:sp>
        <p:nvSpPr>
          <p:cNvPr id="26" name="Espace réservé du texte 4">
            <a:extLst>
              <a:ext uri="{FF2B5EF4-FFF2-40B4-BE49-F238E27FC236}">
                <a16:creationId xmlns:a16="http://schemas.microsoft.com/office/drawing/2014/main" id="{97A2F1F5-8407-4F45-9520-BAC03E23614C}"/>
              </a:ext>
            </a:extLst>
          </p:cNvPr>
          <p:cNvSpPr>
            <a:spLocks noGrp="1"/>
          </p:cNvSpPr>
          <p:nvPr>
            <p:ph type="body" sz="quarter" idx="20" hasCustomPrompt="1"/>
          </p:nvPr>
        </p:nvSpPr>
        <p:spPr>
          <a:xfrm>
            <a:off x="464821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92</a:t>
            </a:r>
          </a:p>
        </p:txBody>
      </p:sp>
      <p:sp>
        <p:nvSpPr>
          <p:cNvPr id="27" name="Espace réservé du texte 4">
            <a:extLst>
              <a:ext uri="{FF2B5EF4-FFF2-40B4-BE49-F238E27FC236}">
                <a16:creationId xmlns:a16="http://schemas.microsoft.com/office/drawing/2014/main" id="{A33C845D-4382-A94F-98AA-767B7E50ED4C}"/>
              </a:ext>
            </a:extLst>
          </p:cNvPr>
          <p:cNvSpPr>
            <a:spLocks noGrp="1"/>
          </p:cNvSpPr>
          <p:nvPr>
            <p:ph type="body" sz="quarter" idx="15" hasCustomPrompt="1"/>
          </p:nvPr>
        </p:nvSpPr>
        <p:spPr>
          <a:xfrm>
            <a:off x="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890</a:t>
            </a:r>
          </a:p>
        </p:txBody>
      </p:sp>
      <p:sp>
        <p:nvSpPr>
          <p:cNvPr id="28" name="Espace réservé du texte 4">
            <a:extLst>
              <a:ext uri="{FF2B5EF4-FFF2-40B4-BE49-F238E27FC236}">
                <a16:creationId xmlns:a16="http://schemas.microsoft.com/office/drawing/2014/main" id="{EE959E8B-318B-6841-8568-D51DEBF075FE}"/>
              </a:ext>
            </a:extLst>
          </p:cNvPr>
          <p:cNvSpPr>
            <a:spLocks noGrp="1"/>
          </p:cNvSpPr>
          <p:nvPr>
            <p:ph type="body" sz="quarter" idx="21" hasCustomPrompt="1"/>
          </p:nvPr>
        </p:nvSpPr>
        <p:spPr>
          <a:xfrm>
            <a:off x="15492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41</a:t>
            </a:r>
          </a:p>
        </p:txBody>
      </p:sp>
      <p:sp>
        <p:nvSpPr>
          <p:cNvPr id="29" name="Espace réservé du texte 4">
            <a:extLst>
              <a:ext uri="{FF2B5EF4-FFF2-40B4-BE49-F238E27FC236}">
                <a16:creationId xmlns:a16="http://schemas.microsoft.com/office/drawing/2014/main" id="{1E49C2D8-FA47-8E4E-B2E9-9641A0EFF47D}"/>
              </a:ext>
            </a:extLst>
          </p:cNvPr>
          <p:cNvSpPr>
            <a:spLocks noGrp="1"/>
          </p:cNvSpPr>
          <p:nvPr>
            <p:ph type="body" sz="quarter" idx="18" hasCustomPrompt="1"/>
          </p:nvPr>
        </p:nvSpPr>
        <p:spPr>
          <a:xfrm>
            <a:off x="30984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10</a:t>
            </a:r>
          </a:p>
        </p:txBody>
      </p:sp>
      <p:sp>
        <p:nvSpPr>
          <p:cNvPr id="30" name="Espace réservé du texte 4">
            <a:extLst>
              <a:ext uri="{FF2B5EF4-FFF2-40B4-BE49-F238E27FC236}">
                <a16:creationId xmlns:a16="http://schemas.microsoft.com/office/drawing/2014/main" id="{FB764364-DE1F-BB43-BECC-31654D0BA816}"/>
              </a:ext>
            </a:extLst>
          </p:cNvPr>
          <p:cNvSpPr>
            <a:spLocks noGrp="1"/>
          </p:cNvSpPr>
          <p:nvPr>
            <p:ph type="body" sz="quarter" idx="22" hasCustomPrompt="1"/>
          </p:nvPr>
        </p:nvSpPr>
        <p:spPr>
          <a:xfrm>
            <a:off x="4647600" y="4003200"/>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a:t>82</a:t>
            </a:r>
          </a:p>
        </p:txBody>
      </p:sp>
      <p:sp>
        <p:nvSpPr>
          <p:cNvPr id="31" name="Espace réservé du texte 4">
            <a:extLst>
              <a:ext uri="{FF2B5EF4-FFF2-40B4-BE49-F238E27FC236}">
                <a16:creationId xmlns:a16="http://schemas.microsoft.com/office/drawing/2014/main" id="{C8AECB64-4A48-0843-A75F-48B74988B8A7}"/>
              </a:ext>
            </a:extLst>
          </p:cNvPr>
          <p:cNvSpPr>
            <a:spLocks noGrp="1"/>
          </p:cNvSpPr>
          <p:nvPr>
            <p:ph type="body" sz="quarter" idx="23" hasCustomPrompt="1"/>
          </p:nvPr>
        </p:nvSpPr>
        <p:spPr>
          <a:xfrm>
            <a:off x="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étudiantes </a:t>
            </a:r>
            <a:br>
              <a:rPr lang="fr-CA"/>
            </a:br>
            <a:r>
              <a:rPr lang="fr-CA"/>
              <a:t>et étudiants</a:t>
            </a:r>
          </a:p>
        </p:txBody>
      </p:sp>
      <p:sp>
        <p:nvSpPr>
          <p:cNvPr id="32" name="Espace réservé du texte 4">
            <a:extLst>
              <a:ext uri="{FF2B5EF4-FFF2-40B4-BE49-F238E27FC236}">
                <a16:creationId xmlns:a16="http://schemas.microsoft.com/office/drawing/2014/main" id="{B42E8CB0-564D-CA41-946F-2B49545FDA71}"/>
              </a:ext>
            </a:extLst>
          </p:cNvPr>
          <p:cNvSpPr>
            <a:spLocks noGrp="1"/>
          </p:cNvSpPr>
          <p:nvPr>
            <p:ph type="body" sz="quarter" idx="24" hasCustomPrompt="1"/>
          </p:nvPr>
        </p:nvSpPr>
        <p:spPr>
          <a:xfrm>
            <a:off x="15492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programmes </a:t>
            </a:r>
            <a:br>
              <a:rPr lang="fr-CA"/>
            </a:br>
            <a:r>
              <a:rPr lang="fr-CA"/>
              <a:t>d’études</a:t>
            </a:r>
          </a:p>
        </p:txBody>
      </p:sp>
      <p:sp>
        <p:nvSpPr>
          <p:cNvPr id="33" name="Espace réservé du texte 4">
            <a:extLst>
              <a:ext uri="{FF2B5EF4-FFF2-40B4-BE49-F238E27FC236}">
                <a16:creationId xmlns:a16="http://schemas.microsoft.com/office/drawing/2014/main" id="{BF381B5E-F64C-4F4E-A710-226AA86BF38A}"/>
              </a:ext>
            </a:extLst>
          </p:cNvPr>
          <p:cNvSpPr>
            <a:spLocks noGrp="1"/>
          </p:cNvSpPr>
          <p:nvPr>
            <p:ph type="body" sz="quarter" idx="25" hasCustomPrompt="1"/>
          </p:nvPr>
        </p:nvSpPr>
        <p:spPr>
          <a:xfrm>
            <a:off x="30984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chaires d’excellence </a:t>
            </a:r>
            <a:br>
              <a:rPr lang="fr-CA"/>
            </a:br>
            <a:r>
              <a:rPr lang="fr-CA"/>
              <a:t>en recherche </a:t>
            </a:r>
            <a:br>
              <a:rPr lang="fr-CA"/>
            </a:br>
            <a:r>
              <a:rPr lang="fr-CA"/>
              <a:t>du Canada</a:t>
            </a:r>
          </a:p>
        </p:txBody>
      </p:sp>
      <p:sp>
        <p:nvSpPr>
          <p:cNvPr id="34" name="Espace réservé du texte 4">
            <a:extLst>
              <a:ext uri="{FF2B5EF4-FFF2-40B4-BE49-F238E27FC236}">
                <a16:creationId xmlns:a16="http://schemas.microsoft.com/office/drawing/2014/main" id="{BDEE5BDE-083B-2543-AD05-DFAA1386EB02}"/>
              </a:ext>
            </a:extLst>
          </p:cNvPr>
          <p:cNvSpPr>
            <a:spLocks noGrp="1"/>
          </p:cNvSpPr>
          <p:nvPr>
            <p:ph type="body" sz="quarter" idx="26" hasCustomPrompt="1"/>
          </p:nvPr>
        </p:nvSpPr>
        <p:spPr>
          <a:xfrm>
            <a:off x="46476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départements, </a:t>
            </a:r>
            <a:br>
              <a:rPr lang="fr-CA"/>
            </a:br>
            <a:r>
              <a:rPr lang="fr-CA"/>
              <a:t>écoles et instituts</a:t>
            </a:r>
          </a:p>
        </p:txBody>
      </p:sp>
      <p:sp>
        <p:nvSpPr>
          <p:cNvPr id="35" name="Espace réservé du texte 4">
            <a:extLst>
              <a:ext uri="{FF2B5EF4-FFF2-40B4-BE49-F238E27FC236}">
                <a16:creationId xmlns:a16="http://schemas.microsoft.com/office/drawing/2014/main" id="{FDCDDC0A-6A9A-6642-A718-9865AF483D05}"/>
              </a:ext>
            </a:extLst>
          </p:cNvPr>
          <p:cNvSpPr>
            <a:spLocks noGrp="1"/>
          </p:cNvSpPr>
          <p:nvPr>
            <p:ph type="body" sz="quarter" idx="27" hasCustomPrompt="1"/>
          </p:nvPr>
        </p:nvSpPr>
        <p:spPr>
          <a:xfrm>
            <a:off x="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facultés</a:t>
            </a:r>
          </a:p>
        </p:txBody>
      </p:sp>
      <p:sp>
        <p:nvSpPr>
          <p:cNvPr id="36" name="Espace réservé du texte 4">
            <a:extLst>
              <a:ext uri="{FF2B5EF4-FFF2-40B4-BE49-F238E27FC236}">
                <a16:creationId xmlns:a16="http://schemas.microsoft.com/office/drawing/2014/main" id="{DB6BBB38-18E1-C24D-AB4A-CC8383C31EB4}"/>
              </a:ext>
            </a:extLst>
          </p:cNvPr>
          <p:cNvSpPr>
            <a:spLocks noGrp="1"/>
          </p:cNvSpPr>
          <p:nvPr>
            <p:ph type="body" sz="quarter" idx="28" hasCustomPrompt="1"/>
          </p:nvPr>
        </p:nvSpPr>
        <p:spPr>
          <a:xfrm>
            <a:off x="1549403"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professeures</a:t>
            </a:r>
            <a:br>
              <a:rPr lang="fr-CA"/>
            </a:br>
            <a:r>
              <a:rPr lang="fr-CA"/>
              <a:t>et professeurs</a:t>
            </a:r>
          </a:p>
        </p:txBody>
      </p:sp>
      <p:sp>
        <p:nvSpPr>
          <p:cNvPr id="37" name="Espace réservé du texte 4">
            <a:extLst>
              <a:ext uri="{FF2B5EF4-FFF2-40B4-BE49-F238E27FC236}">
                <a16:creationId xmlns:a16="http://schemas.microsoft.com/office/drawing/2014/main" id="{D970C270-B33F-F64B-9B9B-DBC2509E54A6}"/>
              </a:ext>
            </a:extLst>
          </p:cNvPr>
          <p:cNvSpPr>
            <a:spLocks noGrp="1"/>
          </p:cNvSpPr>
          <p:nvPr>
            <p:ph type="body" sz="quarter" idx="29" hasCustomPrompt="1"/>
          </p:nvPr>
        </p:nvSpPr>
        <p:spPr>
          <a:xfrm>
            <a:off x="3098806"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en fonds</a:t>
            </a:r>
            <a:br>
              <a:rPr lang="fr-CA"/>
            </a:br>
            <a:r>
              <a:rPr lang="fr-CA"/>
              <a:t>de recherche</a:t>
            </a:r>
          </a:p>
        </p:txBody>
      </p:sp>
      <p:sp>
        <p:nvSpPr>
          <p:cNvPr id="38" name="Espace réservé du texte 4">
            <a:extLst>
              <a:ext uri="{FF2B5EF4-FFF2-40B4-BE49-F238E27FC236}">
                <a16:creationId xmlns:a16="http://schemas.microsoft.com/office/drawing/2014/main" id="{A17C34B9-785C-684E-992A-7E7C3C083299}"/>
              </a:ext>
            </a:extLst>
          </p:cNvPr>
          <p:cNvSpPr>
            <a:spLocks noGrp="1"/>
          </p:cNvSpPr>
          <p:nvPr>
            <p:ph type="body" sz="quarter" idx="30" hasCustomPrompt="1"/>
          </p:nvPr>
        </p:nvSpPr>
        <p:spPr>
          <a:xfrm>
            <a:off x="464821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a:t>chaires de</a:t>
            </a:r>
            <a:br>
              <a:rPr lang="fr-CA"/>
            </a:br>
            <a:r>
              <a:rPr lang="fr-CA"/>
              <a:t>recherche</a:t>
            </a:r>
            <a:br>
              <a:rPr lang="fr-CA"/>
            </a:br>
            <a:r>
              <a:rPr lang="fr-CA"/>
              <a:t>du Canada</a:t>
            </a:r>
          </a:p>
        </p:txBody>
      </p:sp>
      <p:sp>
        <p:nvSpPr>
          <p:cNvPr id="39" name="Espace réservé du texte 4">
            <a:extLst>
              <a:ext uri="{FF2B5EF4-FFF2-40B4-BE49-F238E27FC236}">
                <a16:creationId xmlns:a16="http://schemas.microsoft.com/office/drawing/2014/main" id="{725654D6-04D7-2B4B-8B4A-6EE4BCCE20C7}"/>
              </a:ext>
            </a:extLst>
          </p:cNvPr>
          <p:cNvSpPr>
            <a:spLocks noGrp="1"/>
          </p:cNvSpPr>
          <p:nvPr>
            <p:ph type="body" sz="quarter" idx="31" hasCustomPrompt="1"/>
          </p:nvPr>
        </p:nvSpPr>
        <p:spPr>
          <a:xfrm>
            <a:off x="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ententes de </a:t>
            </a:r>
            <a:br>
              <a:rPr lang="fr-CA"/>
            </a:br>
            <a:r>
              <a:rPr lang="fr-CA"/>
              <a:t>partenariat</a:t>
            </a:r>
          </a:p>
        </p:txBody>
      </p:sp>
      <p:sp>
        <p:nvSpPr>
          <p:cNvPr id="40" name="Espace réservé du texte 4">
            <a:extLst>
              <a:ext uri="{FF2B5EF4-FFF2-40B4-BE49-F238E27FC236}">
                <a16:creationId xmlns:a16="http://schemas.microsoft.com/office/drawing/2014/main" id="{48A8093D-B7B5-5E41-9CBC-B505082DF7A6}"/>
              </a:ext>
            </a:extLst>
          </p:cNvPr>
          <p:cNvSpPr>
            <a:spLocks noGrp="1"/>
          </p:cNvSpPr>
          <p:nvPr>
            <p:ph type="body" sz="quarter" idx="32" hasCustomPrompt="1"/>
          </p:nvPr>
        </p:nvSpPr>
        <p:spPr>
          <a:xfrm>
            <a:off x="1549403"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centres de recherches reconnus par le </a:t>
            </a:r>
            <a:br>
              <a:rPr lang="fr-CA"/>
            </a:br>
            <a:r>
              <a:rPr lang="fr-CA"/>
              <a:t>Conseil universitaire</a:t>
            </a:r>
          </a:p>
        </p:txBody>
      </p:sp>
      <p:sp>
        <p:nvSpPr>
          <p:cNvPr id="41" name="Espace réservé du texte 4">
            <a:extLst>
              <a:ext uri="{FF2B5EF4-FFF2-40B4-BE49-F238E27FC236}">
                <a16:creationId xmlns:a16="http://schemas.microsoft.com/office/drawing/2014/main" id="{FB8640DE-BCB3-764A-B952-21E8738B32C3}"/>
              </a:ext>
            </a:extLst>
          </p:cNvPr>
          <p:cNvSpPr>
            <a:spLocks noGrp="1"/>
          </p:cNvSpPr>
          <p:nvPr>
            <p:ph type="body" sz="quarter" idx="33" hasCustomPrompt="1"/>
          </p:nvPr>
        </p:nvSpPr>
        <p:spPr>
          <a:xfrm>
            <a:off x="3098806"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instituts interdisciplinaires</a:t>
            </a:r>
          </a:p>
        </p:txBody>
      </p:sp>
      <p:sp>
        <p:nvSpPr>
          <p:cNvPr id="42" name="Espace réservé du texte 4">
            <a:extLst>
              <a:ext uri="{FF2B5EF4-FFF2-40B4-BE49-F238E27FC236}">
                <a16:creationId xmlns:a16="http://schemas.microsoft.com/office/drawing/2014/main" id="{5AE6DB13-3CD1-744D-926D-D926C1EA6AFE}"/>
              </a:ext>
            </a:extLst>
          </p:cNvPr>
          <p:cNvSpPr>
            <a:spLocks noGrp="1"/>
          </p:cNvSpPr>
          <p:nvPr>
            <p:ph type="body" sz="quarter" idx="34" hasCustomPrompt="1"/>
          </p:nvPr>
        </p:nvSpPr>
        <p:spPr>
          <a:xfrm>
            <a:off x="464821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a:t>chaires de</a:t>
            </a:r>
            <a:br>
              <a:rPr lang="fr-CA"/>
            </a:br>
            <a:r>
              <a:rPr lang="fr-CA"/>
              <a:t>recherche</a:t>
            </a:r>
            <a:br>
              <a:rPr lang="fr-CA"/>
            </a:br>
            <a:r>
              <a:rPr lang="fr-CA"/>
              <a:t>en partenariat</a:t>
            </a:r>
          </a:p>
        </p:txBody>
      </p:sp>
      <p:sp>
        <p:nvSpPr>
          <p:cNvPr id="43" name="Espace réservé du texte 6">
            <a:extLst>
              <a:ext uri="{FF2B5EF4-FFF2-40B4-BE49-F238E27FC236}">
                <a16:creationId xmlns:a16="http://schemas.microsoft.com/office/drawing/2014/main" id="{11464874-F3BA-AA43-9559-3A87C73E2323}"/>
              </a:ext>
            </a:extLst>
          </p:cNvPr>
          <p:cNvSpPr>
            <a:spLocks noGrp="1"/>
          </p:cNvSpPr>
          <p:nvPr>
            <p:ph type="body" sz="quarter" idx="35" hasCustomPrompt="1"/>
          </p:nvPr>
        </p:nvSpPr>
        <p:spPr>
          <a:xfrm>
            <a:off x="6375601" y="3437834"/>
            <a:ext cx="2545978" cy="257213"/>
          </a:xfrm>
          <a:prstGeom prst="rect">
            <a:avLst/>
          </a:prstGeom>
        </p:spPr>
        <p:txBody>
          <a:bodyPr lIns="0" tIns="0" rIns="0" bIns="0"/>
          <a:lstStyle>
            <a:lvl1pPr marL="0" indent="0">
              <a:buNone/>
              <a:defRPr sz="12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a:t>Dernière mise à jour: juillet 2023</a:t>
            </a:r>
            <a:endParaRPr lang="fr-FR"/>
          </a:p>
        </p:txBody>
      </p:sp>
      <p:pic>
        <p:nvPicPr>
          <p:cNvPr id="44" name="Image 43">
            <a:extLst>
              <a:ext uri="{FF2B5EF4-FFF2-40B4-BE49-F238E27FC236}">
                <a16:creationId xmlns:a16="http://schemas.microsoft.com/office/drawing/2014/main" id="{BBD30087-BE38-1049-8CC1-441BF3AE53FE}"/>
              </a:ext>
            </a:extLst>
          </p:cNvPr>
          <p:cNvPicPr>
            <a:picLocks noChangeAspect="1"/>
          </p:cNvPicPr>
          <p:nvPr userDrawn="1"/>
        </p:nvPicPr>
        <p:blipFill>
          <a:blip r:embed="rId14"/>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2456051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201178-40BC-4546-B76F-053892D5601A}"/>
              </a:ext>
            </a:extLst>
          </p:cNvPr>
          <p:cNvSpPr>
            <a:spLocks noGrp="1"/>
          </p:cNvSpPr>
          <p:nvPr>
            <p:ph type="subTitle" idx="1" hasCustomPrompt="1"/>
          </p:nvPr>
        </p:nvSpPr>
        <p:spPr>
          <a:xfrm>
            <a:off x="1416269" y="1713554"/>
            <a:ext cx="6858000" cy="1513121"/>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Cette page est optionnelle et vous est fournie si vous souhaitez mettre en valeur une citation importante. »</a:t>
            </a:r>
            <a:endParaRPr lang="en-US"/>
          </a:p>
        </p:txBody>
      </p:sp>
      <p:sp>
        <p:nvSpPr>
          <p:cNvPr id="7" name="Espace réservé du texte 6">
            <a:extLst>
              <a:ext uri="{FF2B5EF4-FFF2-40B4-BE49-F238E27FC236}">
                <a16:creationId xmlns:a16="http://schemas.microsoft.com/office/drawing/2014/main" id="{D5262DF0-28CE-AA47-AD3D-50B7D825911D}"/>
              </a:ext>
            </a:extLst>
          </p:cNvPr>
          <p:cNvSpPr>
            <a:spLocks noGrp="1"/>
          </p:cNvSpPr>
          <p:nvPr>
            <p:ph type="body" sz="quarter" idx="10" hasCustomPrompt="1"/>
          </p:nvPr>
        </p:nvSpPr>
        <p:spPr>
          <a:xfrm>
            <a:off x="1416269" y="3563008"/>
            <a:ext cx="6858000" cy="336330"/>
          </a:xfrm>
          <a:prstGeom prst="rect">
            <a:avLst/>
          </a:prstGeom>
        </p:spPr>
        <p:txBody>
          <a:bodyPr lIns="0" tIns="0" rIns="0"/>
          <a:lstStyle>
            <a:lvl1pPr marL="0" indent="0">
              <a:buFontTx/>
              <a:buNone/>
              <a:defRPr sz="1400" baseline="0">
                <a:solidFill>
                  <a:schemeClr val="bg1"/>
                </a:solidFill>
                <a:latin typeface="Overpass" pitchFamily="2" charset="77"/>
              </a:defRPr>
            </a:lvl1pPr>
          </a:lstStyle>
          <a:p>
            <a:pPr lvl="0"/>
            <a:r>
              <a:rPr lang="fr-CA"/>
              <a:t>Nom de l’auteur</a:t>
            </a:r>
            <a:endParaRPr lang="fr-FR"/>
          </a:p>
        </p:txBody>
      </p:sp>
      <p:sp>
        <p:nvSpPr>
          <p:cNvPr id="8" name="Espace réservé du texte 6">
            <a:extLst>
              <a:ext uri="{FF2B5EF4-FFF2-40B4-BE49-F238E27FC236}">
                <a16:creationId xmlns:a16="http://schemas.microsoft.com/office/drawing/2014/main" id="{5BF68F5D-43BD-5340-A200-033131F3B542}"/>
              </a:ext>
            </a:extLst>
          </p:cNvPr>
          <p:cNvSpPr>
            <a:spLocks noGrp="1"/>
          </p:cNvSpPr>
          <p:nvPr>
            <p:ph type="body" sz="quarter" idx="11" hasCustomPrompt="1"/>
          </p:nvPr>
        </p:nvSpPr>
        <p:spPr>
          <a:xfrm>
            <a:off x="668719" y="1713554"/>
            <a:ext cx="570186" cy="672662"/>
          </a:xfrm>
          <a:prstGeom prst="rect">
            <a:avLst/>
          </a:prstGeom>
        </p:spPr>
        <p:txBody>
          <a:bodyPr lIns="0" tIns="0" rIns="0"/>
          <a:lstStyle>
            <a:lvl1pPr marL="0" indent="0" algn="r">
              <a:spcBef>
                <a:spcPts val="0"/>
              </a:spcBef>
              <a:buFontTx/>
              <a:buNone/>
              <a:defRPr sz="3200" baseline="0">
                <a:solidFill>
                  <a:schemeClr val="bg1"/>
                </a:solidFill>
                <a:latin typeface="Overpass" pitchFamily="2" charset="77"/>
              </a:defRPr>
            </a:lvl1pPr>
          </a:lstStyle>
          <a:p>
            <a:r>
              <a:rPr lang="fr-CA" sz="1400"/>
              <a:t>«</a:t>
            </a:r>
            <a:endParaRPr lang="fr-FR" sz="1400" baseline="0">
              <a:solidFill>
                <a:schemeClr val="bg1"/>
              </a:solidFill>
              <a:latin typeface="Overpass" pitchFamily="2" charset="77"/>
            </a:endParaRPr>
          </a:p>
        </p:txBody>
      </p:sp>
    </p:spTree>
    <p:extLst>
      <p:ext uri="{BB962C8B-B14F-4D97-AF65-F5344CB8AC3E}">
        <p14:creationId xmlns:p14="http://schemas.microsoft.com/office/powerpoint/2010/main" val="213146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éo">
    <p:bg>
      <p:bgPr>
        <a:solidFill>
          <a:schemeClr val="accent6"/>
        </a:solidFill>
        <a:effectLst/>
      </p:bgPr>
    </p:bg>
    <p:spTree>
      <p:nvGrpSpPr>
        <p:cNvPr id="1" name=""/>
        <p:cNvGrpSpPr/>
        <p:nvPr/>
      </p:nvGrpSpPr>
      <p:grpSpPr>
        <a:xfrm>
          <a:off x="0" y="0"/>
          <a:ext cx="0" cy="0"/>
          <a:chOff x="0" y="0"/>
          <a:chExt cx="0" cy="0"/>
        </a:xfrm>
      </p:grpSpPr>
      <p:sp>
        <p:nvSpPr>
          <p:cNvPr id="8" name="Espace réservé de l'élément multimédia 7">
            <a:extLst>
              <a:ext uri="{FF2B5EF4-FFF2-40B4-BE49-F238E27FC236}">
                <a16:creationId xmlns:a16="http://schemas.microsoft.com/office/drawing/2014/main" id="{402A2E66-1F0D-764B-944C-6ABE265D8B1F}"/>
              </a:ext>
            </a:extLst>
          </p:cNvPr>
          <p:cNvSpPr>
            <a:spLocks noGrp="1"/>
          </p:cNvSpPr>
          <p:nvPr>
            <p:ph type="media" sz="quarter" idx="10"/>
          </p:nvPr>
        </p:nvSpPr>
        <p:spPr>
          <a:xfrm>
            <a:off x="0" y="0"/>
            <a:ext cx="9144000" cy="5143500"/>
          </a:xfrm>
          <a:prstGeom prst="rect">
            <a:avLst/>
          </a:prstGeom>
        </p:spPr>
        <p:txBody>
          <a:bodyPr anchor="ctr" anchorCtr="0"/>
          <a:lstStyle>
            <a:lvl1pPr marL="0" indent="0" algn="ctr">
              <a:buFontTx/>
              <a:buNone/>
              <a:defRPr sz="1200" baseline="0">
                <a:solidFill>
                  <a:schemeClr val="bg1"/>
                </a:solidFill>
                <a:latin typeface="Overpass" pitchFamily="2" charset="77"/>
              </a:defRPr>
            </a:lvl1pPr>
          </a:lstStyle>
          <a:p>
            <a:endParaRPr lang="fr-FR"/>
          </a:p>
        </p:txBody>
      </p:sp>
    </p:spTree>
    <p:extLst>
      <p:ext uri="{BB962C8B-B14F-4D97-AF65-F5344CB8AC3E}">
        <p14:creationId xmlns:p14="http://schemas.microsoft.com/office/powerpoint/2010/main" val="3156422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ôture - fond 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3973F-954E-2A4D-A77D-721309C0749F}"/>
              </a:ext>
            </a:extLst>
          </p:cNvPr>
          <p:cNvSpPr/>
          <p:nvPr userDrawn="1"/>
        </p:nvSpPr>
        <p:spPr>
          <a:xfrm>
            <a:off x="0" y="1"/>
            <a:ext cx="9144000" cy="419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ubtitle 2">
            <a:extLst>
              <a:ext uri="{FF2B5EF4-FFF2-40B4-BE49-F238E27FC236}">
                <a16:creationId xmlns:a16="http://schemas.microsoft.com/office/drawing/2014/main" id="{6882CD76-590E-2A4D-AD60-91EACAA46C6D}"/>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Merci</a:t>
            </a:r>
            <a:endParaRPr lang="en-US"/>
          </a:p>
        </p:txBody>
      </p:sp>
      <p:cxnSp>
        <p:nvCxnSpPr>
          <p:cNvPr id="5" name="Connecteur droit 4">
            <a:extLst>
              <a:ext uri="{FF2B5EF4-FFF2-40B4-BE49-F238E27FC236}">
                <a16:creationId xmlns:a16="http://schemas.microsoft.com/office/drawing/2014/main" id="{6C1DA9AF-C97C-B64D-8CBD-521E1ABE3163}"/>
              </a:ext>
            </a:extLst>
          </p:cNvPr>
          <p:cNvCxnSpPr>
            <a:cxnSpLocks/>
          </p:cNvCxnSpPr>
          <p:nvPr userDrawn="1"/>
        </p:nvCxnSpPr>
        <p:spPr>
          <a:xfrm>
            <a:off x="1143000" y="3287493"/>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3F082A54-FB60-3E4B-A93F-51C6479D5FC8}"/>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Nom de votre unité / Université Laval</a:t>
            </a:r>
          </a:p>
        </p:txBody>
      </p:sp>
      <p:sp>
        <p:nvSpPr>
          <p:cNvPr id="9" name="Espace réservé du texte 2">
            <a:extLst>
              <a:ext uri="{FF2B5EF4-FFF2-40B4-BE49-F238E27FC236}">
                <a16:creationId xmlns:a16="http://schemas.microsoft.com/office/drawing/2014/main" id="{16B72415-8D12-434F-90C6-E9C12B0D9BC0}"/>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err="1"/>
              <a:t>ulaval.ca</a:t>
            </a:r>
            <a:endParaRPr lang="fr-FR"/>
          </a:p>
        </p:txBody>
      </p:sp>
    </p:spTree>
    <p:extLst>
      <p:ext uri="{BB962C8B-B14F-4D97-AF65-F5344CB8AC3E}">
        <p14:creationId xmlns:p14="http://schemas.microsoft.com/office/powerpoint/2010/main" val="4029382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ôture - fond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93DEE9-8202-404A-A9DA-46F2E5237541}"/>
              </a:ext>
            </a:extLst>
          </p:cNvPr>
          <p:cNvSpPr/>
          <p:nvPr userDrawn="1"/>
        </p:nvSpPr>
        <p:spPr>
          <a:xfrm>
            <a:off x="0" y="1"/>
            <a:ext cx="9144000" cy="419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ubtitle 2">
            <a:extLst>
              <a:ext uri="{FF2B5EF4-FFF2-40B4-BE49-F238E27FC236}">
                <a16:creationId xmlns:a16="http://schemas.microsoft.com/office/drawing/2014/main" id="{0C17D73C-3F4A-7C4D-B5C2-5D86392132B0}"/>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a:t>Merci</a:t>
            </a:r>
            <a:endParaRPr lang="en-US"/>
          </a:p>
        </p:txBody>
      </p:sp>
      <p:cxnSp>
        <p:nvCxnSpPr>
          <p:cNvPr id="6" name="Connecteur droit 5">
            <a:extLst>
              <a:ext uri="{FF2B5EF4-FFF2-40B4-BE49-F238E27FC236}">
                <a16:creationId xmlns:a16="http://schemas.microsoft.com/office/drawing/2014/main" id="{3D641910-53FC-6542-A54E-1B78A11529DB}"/>
              </a:ext>
            </a:extLst>
          </p:cNvPr>
          <p:cNvCxnSpPr>
            <a:cxnSpLocks/>
          </p:cNvCxnSpPr>
          <p:nvPr userDrawn="1"/>
        </p:nvCxnSpPr>
        <p:spPr>
          <a:xfrm>
            <a:off x="1143000" y="3287493"/>
            <a:ext cx="9398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C2795C03-8A5B-114C-BB65-0012766DB3C6}"/>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a:t>Nom de votre unité / Université Laval</a:t>
            </a:r>
          </a:p>
        </p:txBody>
      </p:sp>
      <p:sp>
        <p:nvSpPr>
          <p:cNvPr id="8" name="Espace réservé du texte 2">
            <a:extLst>
              <a:ext uri="{FF2B5EF4-FFF2-40B4-BE49-F238E27FC236}">
                <a16:creationId xmlns:a16="http://schemas.microsoft.com/office/drawing/2014/main" id="{96801B3B-0C5E-3349-BBAB-DD58CB728DE1}"/>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err="1"/>
              <a:t>ulaval.ca</a:t>
            </a:r>
            <a:endParaRPr lang="fr-FR"/>
          </a:p>
        </p:txBody>
      </p:sp>
    </p:spTree>
    <p:extLst>
      <p:ext uri="{BB962C8B-B14F-4D97-AF65-F5344CB8AC3E}">
        <p14:creationId xmlns:p14="http://schemas.microsoft.com/office/powerpoint/2010/main" val="289533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verture - thématiqu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670E4151-AAD7-E74E-BF95-C8916C65D678}"/>
              </a:ext>
            </a:extLst>
          </p:cNvPr>
          <p:cNvSpPr>
            <a:spLocks noGrp="1"/>
          </p:cNvSpPr>
          <p:nvPr>
            <p:ph type="pic" sz="quarter" idx="10"/>
          </p:nvPr>
        </p:nvSpPr>
        <p:spPr>
          <a:xfrm>
            <a:off x="0" y="0"/>
            <a:ext cx="9144000" cy="4191000"/>
          </a:xfrm>
          <a:prstGeom prst="rect">
            <a:avLst/>
          </a:prstGeom>
          <a:solidFill>
            <a:schemeClr val="bg2">
              <a:lumMod val="90000"/>
            </a:schemeClr>
          </a:solidFill>
        </p:spPr>
        <p:txBody>
          <a:bodyPr rIns="720000" anchor="ctr" anchorCtr="0"/>
          <a:lstStyle>
            <a:lvl1pPr marL="0" indent="0" algn="r">
              <a:buFontTx/>
              <a:buNone/>
              <a:defRPr sz="1200" baseline="0">
                <a:latin typeface="Overpass" pitchFamily="2" charset="77"/>
              </a:defRPr>
            </a:lvl1pPr>
          </a:lstStyle>
          <a:p>
            <a:endParaRPr lang="fr-FR"/>
          </a:p>
        </p:txBody>
      </p:sp>
    </p:spTree>
    <p:extLst>
      <p:ext uri="{BB962C8B-B14F-4D97-AF65-F5344CB8AC3E}">
        <p14:creationId xmlns:p14="http://schemas.microsoft.com/office/powerpoint/2010/main" val="239177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633BEC7-6B73-7240-8E74-DB83DFB3DB74}"/>
              </a:ext>
            </a:extLst>
          </p:cNvPr>
          <p:cNvSpPr>
            <a:spLocks noGrp="1"/>
          </p:cNvSpPr>
          <p:nvPr>
            <p:ph type="ctrTitle" hasCustomPrompt="1"/>
          </p:nvPr>
        </p:nvSpPr>
        <p:spPr>
          <a:xfrm>
            <a:off x="1040400" y="630000"/>
            <a:ext cx="6858000" cy="617295"/>
          </a:xfrm>
          <a:prstGeom prst="rect">
            <a:avLst/>
          </a:prstGeom>
        </p:spPr>
        <p:txBody>
          <a:bodyPr lIns="0" tIns="0" rIns="0" bIns="0" anchor="t" anchorCtr="0"/>
          <a:lstStyle>
            <a:lvl1pPr algn="l">
              <a:defRPr sz="2600" baseline="0">
                <a:solidFill>
                  <a:schemeClr val="accent1"/>
                </a:solidFill>
                <a:latin typeface="Overpass" pitchFamily="2" charset="77"/>
              </a:defRPr>
            </a:lvl1pPr>
          </a:lstStyle>
          <a:p>
            <a:r>
              <a:rPr lang="fr-CA"/>
              <a:t>Table des matières</a:t>
            </a:r>
            <a:endParaRPr lang="fr-FR"/>
          </a:p>
        </p:txBody>
      </p:sp>
      <p:sp>
        <p:nvSpPr>
          <p:cNvPr id="8" name="Sous-titre 2">
            <a:extLst>
              <a:ext uri="{FF2B5EF4-FFF2-40B4-BE49-F238E27FC236}">
                <a16:creationId xmlns:a16="http://schemas.microsoft.com/office/drawing/2014/main" id="{F7E40222-A09B-3947-B4A6-84F9EE3D41EF}"/>
              </a:ext>
            </a:extLst>
          </p:cNvPr>
          <p:cNvSpPr>
            <a:spLocks noGrp="1"/>
          </p:cNvSpPr>
          <p:nvPr>
            <p:ph type="subTitle" idx="1"/>
          </p:nvPr>
        </p:nvSpPr>
        <p:spPr>
          <a:xfrm>
            <a:off x="1040400" y="1772027"/>
            <a:ext cx="6858000" cy="1241425"/>
          </a:xfrm>
          <a:prstGeom prst="rect">
            <a:avLst/>
          </a:prstGeom>
        </p:spPr>
        <p:txBody>
          <a:bodyPr lIns="0" tIns="0" rIns="0" bIns="0"/>
          <a:lstStyle>
            <a:lvl1pPr marL="0" indent="0" algn="l">
              <a:buNone/>
              <a:defRPr sz="1600" baseline="0">
                <a:solidFill>
                  <a:schemeClr val="accent6"/>
                </a:solidFill>
                <a:latin typeface="Overpas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Tree>
    <p:extLst>
      <p:ext uri="{BB962C8B-B14F-4D97-AF65-F5344CB8AC3E}">
        <p14:creationId xmlns:p14="http://schemas.microsoft.com/office/powerpoint/2010/main" val="291393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 rou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486B5C-A7B8-A94D-B61D-71A73E789411}"/>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100454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 gris">
    <p:bg>
      <p:bgPr>
        <a:solidFill>
          <a:schemeClr val="accent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5BDF88-640B-9945-80CA-AB7922D65B3D}"/>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2073018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jaun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D6D94-1DBD-A946-A489-E670A1A3E2D5}"/>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2028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928B9E-E18F-5243-865D-D08488133E4B}"/>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kern="1000" cap="all" baseline="0">
                <a:solidFill>
                  <a:schemeClr val="accent6"/>
                </a:solidFill>
                <a:latin typeface="Overpass" pitchFamily="2" charset="77"/>
              </a:defRPr>
            </a:lvl1pPr>
          </a:lstStyle>
          <a:p>
            <a:r>
              <a:rPr lang="fr-CA"/>
              <a:t>AJOUTER LE Titre </a:t>
            </a:r>
            <a:br>
              <a:rPr lang="fr-CA"/>
            </a:br>
            <a:r>
              <a:rPr lang="fr-CA"/>
              <a:t>de la section</a:t>
            </a:r>
            <a:endParaRPr lang="en-US"/>
          </a:p>
        </p:txBody>
      </p:sp>
    </p:spTree>
    <p:extLst>
      <p:ext uri="{BB962C8B-B14F-4D97-AF65-F5344CB8AC3E}">
        <p14:creationId xmlns:p14="http://schemas.microsoft.com/office/powerpoint/2010/main" val="2451207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 3 colonnes">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a:t>Modifier le style du titre</a:t>
            </a:r>
            <a:endParaRPr lang="fr-FR"/>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a:t>Sous-titre (optionnel)</a:t>
            </a:r>
            <a:endParaRPr lang="fr-FR"/>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allaqua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allaqua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err="1"/>
              <a:t>Sit</a:t>
            </a:r>
            <a:r>
              <a:rPr lang="fr-CA"/>
              <a:t> </a:t>
            </a:r>
            <a:r>
              <a:rPr lang="fr-CA" err="1"/>
              <a:t>amet</a:t>
            </a:r>
            <a:r>
              <a:rPr lang="fr-CA"/>
              <a:t>, </a:t>
            </a:r>
            <a:r>
              <a:rPr lang="fr-CA" err="1"/>
              <a:t>consectetur</a:t>
            </a:r>
            <a:r>
              <a:rPr lang="fr-CA"/>
              <a:t> </a:t>
            </a: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ut </a:t>
            </a:r>
            <a:r>
              <a:rPr lang="fr-CA" err="1"/>
              <a:t>labore</a:t>
            </a:r>
            <a:r>
              <a:rPr lang="fr-CA"/>
              <a:t> et </a:t>
            </a:r>
            <a:r>
              <a:rPr lang="fr-CA" err="1"/>
              <a:t>dolore</a:t>
            </a:r>
            <a:r>
              <a:rPr lang="fr-CA"/>
              <a:t> magna </a:t>
            </a:r>
            <a:r>
              <a:rPr lang="fr-CA" err="1"/>
              <a:t>allaqua</a:t>
            </a:r>
            <a:r>
              <a:rPr lang="fr-CA"/>
              <a:t>. 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a:t>
            </a:r>
          </a:p>
        </p:txBody>
      </p:sp>
    </p:spTree>
    <p:extLst>
      <p:ext uri="{BB962C8B-B14F-4D97-AF65-F5344CB8AC3E}">
        <p14:creationId xmlns:p14="http://schemas.microsoft.com/office/powerpoint/2010/main" val="26435836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BB9BF-5A45-F643-8A56-965819380073}"/>
              </a:ext>
            </a:extLst>
          </p:cNvPr>
          <p:cNvPicPr>
            <a:picLocks noChangeAspect="1"/>
          </p:cNvPicPr>
          <p:nvPr userDrawn="1"/>
        </p:nvPicPr>
        <p:blipFill>
          <a:blip r:embed="rId5"/>
          <a:stretch>
            <a:fillRect/>
          </a:stretch>
        </p:blipFill>
        <p:spPr>
          <a:xfrm>
            <a:off x="0" y="4195762"/>
            <a:ext cx="9144000" cy="947738"/>
          </a:xfrm>
          <a:prstGeom prst="rect">
            <a:avLst/>
          </a:prstGeom>
        </p:spPr>
      </p:pic>
    </p:spTree>
    <p:extLst>
      <p:ext uri="{BB962C8B-B14F-4D97-AF65-F5344CB8AC3E}">
        <p14:creationId xmlns:p14="http://schemas.microsoft.com/office/powerpoint/2010/main" val="2525583813"/>
      </p:ext>
    </p:extLst>
  </p:cSld>
  <p:clrMap bg1="lt1" tx1="dk1" bg2="lt2" tx2="dk2" accent1="accent1" accent2="accent2" accent3="accent3" accent4="accent4" accent5="accent5" accent6="accent6" hlink="hlink" folHlink="folHlink"/>
  <p:sldLayoutIdLst>
    <p:sldLayoutId id="2147483673" r:id="rId1"/>
    <p:sldLayoutId id="2147483726" r:id="rId2"/>
    <p:sldLayoutId id="214748373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75687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684F69-4C44-3C4C-B1AF-4AEE6FC3A5F2}"/>
              </a:ext>
            </a:extLst>
          </p:cNvPr>
          <p:cNvPicPr>
            <a:picLocks noChangeAspect="1"/>
          </p:cNvPicPr>
          <p:nvPr userDrawn="1"/>
        </p:nvPicPr>
        <p:blipFill>
          <a:blip r:embed="rId3"/>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3332489091"/>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33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BDC02-56D1-464C-91DF-C4AD15324635}"/>
              </a:ext>
            </a:extLst>
          </p:cNvPr>
          <p:cNvPicPr>
            <a:picLocks noChangeAspect="1"/>
          </p:cNvPicPr>
          <p:nvPr userDrawn="1"/>
        </p:nvPicPr>
        <p:blipFill>
          <a:blip r:embed="rId8"/>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533234918"/>
      </p:ext>
    </p:extLst>
  </p:cSld>
  <p:clrMap bg1="lt1" tx1="dk1" bg2="lt2" tx2="dk2" accent1="accent1" accent2="accent2" accent3="accent3" accent4="accent4" accent5="accent5" accent6="accent6" hlink="hlink" folHlink="folHlink"/>
  <p:sldLayoutIdLst>
    <p:sldLayoutId id="2147483734" r:id="rId1"/>
    <p:sldLayoutId id="2147483731" r:id="rId2"/>
    <p:sldLayoutId id="2147483732" r:id="rId3"/>
    <p:sldLayoutId id="2147483733" r:id="rId4"/>
    <p:sldLayoutId id="2147483728" r:id="rId5"/>
    <p:sldLayoutId id="214748372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BCEBAA-5D4B-A349-A779-FFB07C5EB6B0}"/>
              </a:ext>
            </a:extLst>
          </p:cNvPr>
          <p:cNvPicPr>
            <a:picLocks noChangeAspect="1"/>
          </p:cNvPicPr>
          <p:nvPr userDrawn="1"/>
        </p:nvPicPr>
        <p:blipFill>
          <a:blip r:embed="rId4"/>
          <a:stretch>
            <a:fillRect/>
          </a:stretch>
        </p:blipFill>
        <p:spPr>
          <a:xfrm>
            <a:off x="7848599" y="4548957"/>
            <a:ext cx="1032934" cy="424758"/>
          </a:xfrm>
          <a:prstGeom prst="rect">
            <a:avLst/>
          </a:prstGeom>
        </p:spPr>
      </p:pic>
    </p:spTree>
    <p:extLst>
      <p:ext uri="{BB962C8B-B14F-4D97-AF65-F5344CB8AC3E}">
        <p14:creationId xmlns:p14="http://schemas.microsoft.com/office/powerpoint/2010/main" val="2868873193"/>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0C3DDD-971B-7340-822F-06C07A978D26}"/>
              </a:ext>
            </a:extLst>
          </p:cNvPr>
          <p:cNvPicPr>
            <a:picLocks noChangeAspect="1"/>
          </p:cNvPicPr>
          <p:nvPr userDrawn="1"/>
        </p:nvPicPr>
        <p:blipFill>
          <a:blip r:embed="rId4"/>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1052206369"/>
      </p:ext>
    </p:extLst>
  </p:cSld>
  <p:clrMap bg1="lt1" tx1="dk1" bg2="lt2" tx2="dk2" accent1="accent1" accent2="accent2" accent3="accent3" accent4="accent4" accent5="accent5" accent6="accent6" hlink="hlink" folHlink="folHlink"/>
  <p:sldLayoutIdLst>
    <p:sldLayoutId id="2147483735"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FD1499-EC6F-D348-9192-DFBE9C485918}"/>
              </a:ext>
            </a:extLst>
          </p:cNvPr>
          <p:cNvPicPr>
            <a:picLocks noChangeAspect="1"/>
          </p:cNvPicPr>
          <p:nvPr userDrawn="1"/>
        </p:nvPicPr>
        <p:blipFill>
          <a:blip r:embed="rId5"/>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8041067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13651"/>
      </p:ext>
    </p:extLst>
  </p:cSld>
  <p:clrMap bg1="lt1" tx1="dk1" bg2="lt2" tx2="dk2" accent1="accent1" accent2="accent2" accent3="accent3" accent4="accent4" accent5="accent5" accent6="accent6" hlink="hlink" folHlink="folHlink"/>
  <p:sldLayoutIdLst>
    <p:sldLayoutId id="2147483738" r:id="rId1"/>
    <p:sldLayoutId id="2147483694"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EC8250-ECE1-6841-8CAB-A730E73D14E0}"/>
              </a:ext>
            </a:extLst>
          </p:cNvPr>
          <p:cNvPicPr>
            <a:picLocks noChangeAspect="1"/>
          </p:cNvPicPr>
          <p:nvPr userDrawn="1"/>
        </p:nvPicPr>
        <p:blipFill>
          <a:blip r:embed="rId4"/>
          <a:stretch>
            <a:fillRect/>
          </a:stretch>
        </p:blipFill>
        <p:spPr>
          <a:xfrm>
            <a:off x="0" y="4195762"/>
            <a:ext cx="9144000" cy="947738"/>
          </a:xfrm>
          <a:prstGeom prst="rect">
            <a:avLst/>
          </a:prstGeom>
        </p:spPr>
      </p:pic>
    </p:spTree>
    <p:extLst>
      <p:ext uri="{BB962C8B-B14F-4D97-AF65-F5344CB8AC3E}">
        <p14:creationId xmlns:p14="http://schemas.microsoft.com/office/powerpoint/2010/main" val="427875128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span%3e%3ca%20href=%22https:/www.burg-halle.de/en/xlab%22%3eAlexa%20Steinbr&#252;ck%3c/a%3e%20/%20%3ca%20href=%22https:/www.betterimagesofai.org%22%3eBetter%20Images%20of%20AI%3c/a%3e%20/%20Explainable%20AI%20/%20%3ca%20href=%22https:/creativecommons.org/licenses/by/4.0/%22%3eLicenced%20by%20CC-BY%204.0%3c/a%3e%3c/sp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hyperlink" Target="https://www.bda.ulaval.ca/intelligence-artificielle/" TargetMode="External"/><Relationship Id="rId3" Type="http://schemas.openxmlformats.org/officeDocument/2006/relationships/image" Target="../media/image17.jpeg"/><Relationship Id="rId7" Type="http://schemas.openxmlformats.org/officeDocument/2006/relationships/hyperlink" Target="https://view.genially.com/65f1e8f3cee6110014d87a3b"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www.bibl.ulaval.ca/formations/utiliser-les-outils-dintelligence-artificielle-ia-en-recherche-documentaire" TargetMode="External"/><Relationship Id="rId5" Type="http://schemas.openxmlformats.org/officeDocument/2006/relationships/hyperlink" Target="https://bibl-ulaval.libcal.com/calendar?cid=8080&amp;t=g&amp;d=0000-00-00&amp;cal=8080&amp;inc=0" TargetMode="External"/><Relationship Id="rId4" Type="http://schemas.openxmlformats.org/officeDocument/2006/relationships/hyperlink" Target="https://sitescours.monportail.ulaval.ca/ena/site/module?editionModule=false&amp;idSite=159476&amp;idPage=4059620&amp;idModule=1496921&amp;_js=tru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0022C9AF-CEF5-401C-D810-D9D4045CD59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8274" b="8274"/>
          <a:stretch>
            <a:fillRect/>
          </a:stretch>
        </p:blipFill>
        <p:spPr/>
      </p:pic>
      <p:sp>
        <p:nvSpPr>
          <p:cNvPr id="3" name="Rectangle 2">
            <a:extLst>
              <a:ext uri="{FF2B5EF4-FFF2-40B4-BE49-F238E27FC236}">
                <a16:creationId xmlns:a16="http://schemas.microsoft.com/office/drawing/2014/main" id="{D80CBE6F-C843-1942-9A9C-07D70A4A2ED3}"/>
              </a:ext>
            </a:extLst>
          </p:cNvPr>
          <p:cNvSpPr/>
          <p:nvPr/>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
            <a:extLst>
              <a:ext uri="{FF2B5EF4-FFF2-40B4-BE49-F238E27FC236}">
                <a16:creationId xmlns:a16="http://schemas.microsoft.com/office/drawing/2014/main" id="{23E89AC7-1205-F140-8B56-06207790FA99}"/>
              </a:ext>
            </a:extLst>
          </p:cNvPr>
          <p:cNvSpPr txBox="1">
            <a:spLocks/>
          </p:cNvSpPr>
          <p:nvPr/>
        </p:nvSpPr>
        <p:spPr>
          <a:xfrm>
            <a:off x="481519" y="431319"/>
            <a:ext cx="3370634" cy="1439562"/>
          </a:xfrm>
          <a:prstGeom prst="rect">
            <a:avLst/>
          </a:prstGeom>
        </p:spPr>
        <p:txBody>
          <a:bodyPr lIns="0" tIns="0" rIns="0" bIns="0" anchor="b"/>
          <a:lstStyle>
            <a:lvl1pPr algn="l" defTabSz="914400" rtl="0" eaLnBrk="1" latinLnBrk="0" hangingPunct="1">
              <a:lnSpc>
                <a:spcPts val="3000"/>
              </a:lnSpc>
              <a:spcBef>
                <a:spcPct val="0"/>
              </a:spcBef>
              <a:buNone/>
              <a:defRPr sz="3000" b="1" i="0" kern="1200" cap="all" baseline="0">
                <a:solidFill>
                  <a:schemeClr val="bg1"/>
                </a:solidFill>
                <a:latin typeface="Overpass" pitchFamily="2" charset="77"/>
                <a:ea typeface="+mj-ea"/>
                <a:cs typeface="+mj-cs"/>
              </a:defRPr>
            </a:lvl1pPr>
          </a:lstStyle>
          <a:p>
            <a:r>
              <a:rPr lang="fr-CA"/>
              <a:t>Titre DU COURS</a:t>
            </a:r>
            <a:endParaRPr lang="en-US"/>
          </a:p>
        </p:txBody>
      </p:sp>
      <p:sp>
        <p:nvSpPr>
          <p:cNvPr id="5" name="Subtitle 2">
            <a:extLst>
              <a:ext uri="{FF2B5EF4-FFF2-40B4-BE49-F238E27FC236}">
                <a16:creationId xmlns:a16="http://schemas.microsoft.com/office/drawing/2014/main" id="{33D88865-C68C-0F49-8CE1-0D153A59C14C}"/>
              </a:ext>
            </a:extLst>
          </p:cNvPr>
          <p:cNvSpPr txBox="1">
            <a:spLocks/>
          </p:cNvSpPr>
          <p:nvPr/>
        </p:nvSpPr>
        <p:spPr>
          <a:xfrm>
            <a:off x="481519" y="1913974"/>
            <a:ext cx="3370634" cy="708576"/>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bg1"/>
                </a:solidFill>
                <a:latin typeface="Overpass" pitchFamily="2" charset="77"/>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fr-CA"/>
              <a:t>Sigle</a:t>
            </a:r>
            <a:endParaRPr lang="en-US"/>
          </a:p>
        </p:txBody>
      </p:sp>
      <p:sp>
        <p:nvSpPr>
          <p:cNvPr id="6" name="Subtitle 2">
            <a:extLst>
              <a:ext uri="{FF2B5EF4-FFF2-40B4-BE49-F238E27FC236}">
                <a16:creationId xmlns:a16="http://schemas.microsoft.com/office/drawing/2014/main" id="{BA2E6CA5-78D1-0E41-8CAE-F70498037BCB}"/>
              </a:ext>
            </a:extLst>
          </p:cNvPr>
          <p:cNvSpPr txBox="1">
            <a:spLocks/>
          </p:cNvSpPr>
          <p:nvPr/>
        </p:nvSpPr>
        <p:spPr>
          <a:xfrm>
            <a:off x="481519" y="2828041"/>
            <a:ext cx="3370634" cy="852914"/>
          </a:xfrm>
          <a:prstGeom prst="rect">
            <a:avLst/>
          </a:prstGeom>
        </p:spPr>
        <p:txBody>
          <a:bodyPr lIns="0" tIns="0" rIns="0" bIns="0" anchor="b" anchorCtr="0"/>
          <a:lstStyle>
            <a:lvl1pPr marL="0" indent="0" algn="l" defTabSz="685800" rtl="0" eaLnBrk="1" latinLnBrk="0" hangingPunct="1">
              <a:lnSpc>
                <a:spcPct val="90000"/>
              </a:lnSpc>
              <a:spcBef>
                <a:spcPts val="750"/>
              </a:spcBef>
              <a:buFont typeface="Arial" panose="020B0604020202020204" pitchFamily="34" charset="0"/>
              <a:buNone/>
              <a:defRPr sz="2000" kern="1200" baseline="0">
                <a:solidFill>
                  <a:schemeClr val="bg1"/>
                </a:solidFill>
                <a:latin typeface="Overpass" pitchFamily="2" charset="77"/>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fr-CA" sz="1200" baseline="0">
                <a:latin typeface="Overpass Light" pitchFamily="2" charset="77"/>
              </a:rPr>
              <a:t>Prénom Nom de la personne responsable</a:t>
            </a:r>
          </a:p>
          <a:p>
            <a:pPr>
              <a:lnSpc>
                <a:spcPct val="100000"/>
              </a:lnSpc>
              <a:spcBef>
                <a:spcPts val="0"/>
              </a:spcBef>
            </a:pPr>
            <a:r>
              <a:rPr lang="fr-CA" sz="1200" baseline="0">
                <a:latin typeface="Overpass Light" pitchFamily="2" charset="77"/>
              </a:rPr>
              <a:t>Date</a:t>
            </a:r>
          </a:p>
          <a:p>
            <a:pPr>
              <a:lnSpc>
                <a:spcPct val="100000"/>
              </a:lnSpc>
              <a:spcBef>
                <a:spcPts val="0"/>
              </a:spcBef>
            </a:pPr>
            <a:endParaRPr lang="en-US" sz="1200" baseline="0">
              <a:latin typeface="Overpass Light" pitchFamily="2" charset="77"/>
            </a:endParaRPr>
          </a:p>
        </p:txBody>
      </p:sp>
      <p:sp>
        <p:nvSpPr>
          <p:cNvPr id="9" name="ZoneTexte 8">
            <a:extLst>
              <a:ext uri="{FF2B5EF4-FFF2-40B4-BE49-F238E27FC236}">
                <a16:creationId xmlns:a16="http://schemas.microsoft.com/office/drawing/2014/main" id="{0B3D76AB-F73E-6E7D-2D84-0B9C93030B06}"/>
              </a:ext>
            </a:extLst>
          </p:cNvPr>
          <p:cNvSpPr txBox="1"/>
          <p:nvPr/>
        </p:nvSpPr>
        <p:spPr>
          <a:xfrm>
            <a:off x="5865538" y="3983657"/>
            <a:ext cx="3278462" cy="215444"/>
          </a:xfrm>
          <a:prstGeom prst="rect">
            <a:avLst/>
          </a:prstGeom>
          <a:noFill/>
        </p:spPr>
        <p:txBody>
          <a:bodyPr wrap="none" rtlCol="0">
            <a:spAutoFit/>
          </a:bodyPr>
          <a:lstStyle/>
          <a:p>
            <a:r>
              <a:rPr lang="en-US" sz="800">
                <a:solidFill>
                  <a:schemeClr val="bg1">
                    <a:lumMod val="95000"/>
                  </a:schemeClr>
                </a:solidFill>
                <a:latin typeface="Overpass" panose="00000500000000000000" pitchFamily="2" charset="0"/>
                <a:hlinkClick r:id="rId4">
                  <a:extLst>
                    <a:ext uri="{A12FA001-AC4F-418D-AE19-62706E023703}">
                      <ahyp:hlinkClr xmlns:ahyp="http://schemas.microsoft.com/office/drawing/2018/hyperlinkcolor" val="tx"/>
                    </a:ext>
                  </a:extLst>
                </a:hlinkClick>
              </a:rPr>
              <a:t>Alexa </a:t>
            </a:r>
            <a:r>
              <a:rPr lang="en-US" sz="800" err="1">
                <a:solidFill>
                  <a:schemeClr val="bg1">
                    <a:lumMod val="95000"/>
                  </a:schemeClr>
                </a:solidFill>
                <a:latin typeface="Overpass" panose="00000500000000000000" pitchFamily="2" charset="0"/>
                <a:hlinkClick r:id="rId4">
                  <a:extLst>
                    <a:ext uri="{A12FA001-AC4F-418D-AE19-62706E023703}">
                      <ahyp:hlinkClr xmlns:ahyp="http://schemas.microsoft.com/office/drawing/2018/hyperlinkcolor" val="tx"/>
                    </a:ext>
                  </a:extLst>
                </a:hlinkClick>
              </a:rPr>
              <a:t>Steinbrück</a:t>
            </a:r>
            <a:r>
              <a:rPr lang="en-US" sz="800">
                <a:solidFill>
                  <a:schemeClr val="bg1">
                    <a:lumMod val="95000"/>
                  </a:schemeClr>
                </a:solidFill>
                <a:latin typeface="Overpass" panose="00000500000000000000" pitchFamily="2" charset="0"/>
                <a:hlinkClick r:id="rId4">
                  <a:extLst>
                    <a:ext uri="{A12FA001-AC4F-418D-AE19-62706E023703}">
                      <ahyp:hlinkClr xmlns:ahyp="http://schemas.microsoft.com/office/drawing/2018/hyperlinkcolor" val="tx"/>
                    </a:ext>
                  </a:extLst>
                </a:hlinkClick>
              </a:rPr>
              <a:t> / Better Images of AI / Explainable AI / CC-BY 4.0</a:t>
            </a:r>
            <a:endParaRPr lang="fr-CA" sz="800">
              <a:solidFill>
                <a:schemeClr val="bg1">
                  <a:lumMod val="95000"/>
                </a:schemeClr>
              </a:solidFill>
              <a:latin typeface="Overpass" panose="00000500000000000000" pitchFamily="2" charset="0"/>
            </a:endParaRPr>
          </a:p>
        </p:txBody>
      </p:sp>
    </p:spTree>
    <p:extLst>
      <p:ext uri="{BB962C8B-B14F-4D97-AF65-F5344CB8AC3E}">
        <p14:creationId xmlns:p14="http://schemas.microsoft.com/office/powerpoint/2010/main" val="202584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2473FF35-0598-5A25-F4A8-1AF14E1BEF58}"/>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p:txBody>
          <a:bodyPr/>
          <a:lstStyle/>
          <a:p>
            <a:r>
              <a:rPr lang="fr-FR"/>
              <a:t>Plan de la présentation</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lIns="0" tIns="0" rIns="0" bIns="0" anchor="t"/>
          <a:lstStyle/>
          <a:p>
            <a:pPr lvl="1"/>
            <a:r>
              <a:rPr lang="fr-FR" dirty="0"/>
              <a:t>L’IA générative dans notre discipline</a:t>
            </a:r>
          </a:p>
          <a:p>
            <a:pPr lvl="1"/>
            <a:r>
              <a:rPr lang="fr-FR" dirty="0">
                <a:latin typeface="Overpass Light"/>
              </a:rPr>
              <a:t>L’utilisation d’outils d’IA dans le cadre de ce cours</a:t>
            </a:r>
            <a:endParaRPr lang="fr-FR" dirty="0"/>
          </a:p>
          <a:p>
            <a:pPr lvl="1"/>
            <a:r>
              <a:rPr lang="fr-FR" dirty="0"/>
              <a:t>L’intégrité académique</a:t>
            </a:r>
          </a:p>
          <a:p>
            <a:pPr lvl="1"/>
            <a:r>
              <a:rPr lang="fr-CA" dirty="0">
                <a:latin typeface="Overpass Light"/>
              </a:rPr>
              <a:t>Les compétences à développer dans ce cours</a:t>
            </a:r>
          </a:p>
          <a:p>
            <a:pPr lvl="1"/>
            <a:r>
              <a:rPr lang="fr-FR" dirty="0"/>
              <a:t>Ressources disponibles</a:t>
            </a:r>
          </a:p>
          <a:p>
            <a:endParaRPr lang="fr-FR" dirty="0"/>
          </a:p>
        </p:txBody>
      </p:sp>
    </p:spTree>
    <p:extLst>
      <p:ext uri="{BB962C8B-B14F-4D97-AF65-F5344CB8AC3E}">
        <p14:creationId xmlns:p14="http://schemas.microsoft.com/office/powerpoint/2010/main" val="316903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2473FF35-0598-5A25-F4A8-1AF14E1BEF58}"/>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542812" y="1050153"/>
            <a:ext cx="7411048" cy="374290"/>
          </a:xfrm>
        </p:spPr>
        <p:txBody>
          <a:bodyPr/>
          <a:lstStyle/>
          <a:p>
            <a:r>
              <a:rPr lang="fr-CA" dirty="0"/>
              <a:t>L’IA générative dans notre discipline</a:t>
            </a:r>
            <a:endParaRPr lang="fr-FR"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p:txBody>
          <a:bodyPr lIns="0" tIns="0" rIns="0" bIns="0" anchor="t"/>
          <a:lstStyle/>
          <a:p>
            <a:r>
              <a:rPr lang="fr-FR" dirty="0">
                <a:latin typeface="Overpass"/>
              </a:rPr>
              <a:t>État de la situation... et ce que l’avenir nous réserve</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47274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77C5E7E3-5445-1DA7-E88D-FC244152E9FD}"/>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367146" y="1421676"/>
            <a:ext cx="8707582" cy="374291"/>
          </a:xfrm>
        </p:spPr>
        <p:txBody>
          <a:bodyPr lIns="0" tIns="0" rIns="0" bIns="0" anchor="t"/>
          <a:lstStyle/>
          <a:p>
            <a:r>
              <a:rPr lang="fr-CA" sz="2400" dirty="0">
                <a:latin typeface="Overpass"/>
              </a:rPr>
              <a:t>L’utilisation d’outils d’IA générative dans le cadre de ce cours</a:t>
            </a:r>
            <a:endParaRPr lang="fr-FR" sz="2400"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a:xfrm>
            <a:off x="1041576" y="2018382"/>
            <a:ext cx="7411048" cy="374290"/>
          </a:xfrm>
        </p:spPr>
        <p:txBody>
          <a:bodyPr/>
          <a:lstStyle/>
          <a:p>
            <a:r>
              <a:rPr lang="fr-FR"/>
              <a:t>Dans le doute… posez des questions !</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a:xfrm>
            <a:off x="1041400" y="2463248"/>
            <a:ext cx="7410450" cy="1989439"/>
          </a:xfrm>
        </p:spPr>
        <p:txBody>
          <a:bodyPr/>
          <a:lstStyle/>
          <a:p>
            <a:endParaRPr lang="fr-FR"/>
          </a:p>
        </p:txBody>
      </p:sp>
    </p:spTree>
    <p:extLst>
      <p:ext uri="{BB962C8B-B14F-4D97-AF65-F5344CB8AC3E}">
        <p14:creationId xmlns:p14="http://schemas.microsoft.com/office/powerpoint/2010/main" val="89931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43A3F640-5FD7-C471-4934-B824D2AF8311}"/>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455788" y="1105945"/>
            <a:ext cx="7411048" cy="374290"/>
          </a:xfrm>
        </p:spPr>
        <p:txBody>
          <a:bodyPr/>
          <a:lstStyle/>
          <a:p>
            <a:r>
              <a:rPr lang="fr-CA" dirty="0"/>
              <a:t>L’intégrité académique</a:t>
            </a:r>
            <a:endParaRPr lang="fr-FR"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p:txBody>
          <a:bodyPr lIns="0" tIns="0" rIns="0" bIns="0" anchor="t"/>
          <a:lstStyle/>
          <a:p>
            <a:r>
              <a:rPr lang="fr-FR" dirty="0">
                <a:latin typeface="Overpass"/>
              </a:rPr>
              <a:t>Mentionnez et référencez votre utilisation d’outils basés sur l'IA</a:t>
            </a:r>
            <a:endParaRPr lang="fr-FR" dirty="0"/>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23754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EE41B92A-5F40-164E-286F-B7AD944CA500}"/>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277725" y="1094723"/>
            <a:ext cx="7999787" cy="593980"/>
          </a:xfrm>
        </p:spPr>
        <p:txBody>
          <a:bodyPr/>
          <a:lstStyle/>
          <a:p>
            <a:r>
              <a:rPr lang="fr-CA" dirty="0"/>
              <a:t>Les compétences à développer dans ce cours</a:t>
            </a:r>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a:xfrm>
            <a:off x="1041576" y="1748807"/>
            <a:ext cx="7411048" cy="454054"/>
          </a:xfrm>
        </p:spPr>
        <p:txBody>
          <a:bodyPr lIns="0" tIns="0" rIns="0" bIns="0" anchor="t"/>
          <a:lstStyle/>
          <a:p>
            <a:r>
              <a:rPr lang="fr-FR" dirty="0">
                <a:latin typeface="Overpass"/>
              </a:rPr>
              <a:t>Et pourquoi les outils basés sur l'IA ne peuvent le réussir à votre place…</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p:txBody>
          <a:bodyPr/>
          <a:lstStyle/>
          <a:p>
            <a:endParaRPr lang="fr-FR"/>
          </a:p>
        </p:txBody>
      </p:sp>
    </p:spTree>
    <p:extLst>
      <p:ext uri="{BB962C8B-B14F-4D97-AF65-F5344CB8AC3E}">
        <p14:creationId xmlns:p14="http://schemas.microsoft.com/office/powerpoint/2010/main" val="3308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a:extLst>
              <a:ext uri="{FF2B5EF4-FFF2-40B4-BE49-F238E27FC236}">
                <a16:creationId xmlns:a16="http://schemas.microsoft.com/office/drawing/2014/main" id="{0C359EE9-0D47-DFF2-F617-D0D467CFDF81}"/>
              </a:ext>
              <a:ext uri="{C183D7F6-B498-43B3-948B-1728B52AA6E4}">
                <adec:decorative xmlns:adec="http://schemas.microsoft.com/office/drawing/2017/decorative" val="1"/>
              </a:ext>
            </a:extLst>
          </p:cNvPr>
          <p:cNvPicPr>
            <a:picLocks noGrp="1" noChangeAspect="1"/>
          </p:cNvPicPr>
          <p:nvPr>
            <p:ph type="pic" sz="quarter" idx="10"/>
          </p:nvPr>
        </p:nvPicPr>
        <p:blipFill>
          <a:blip r:embed="rId3"/>
          <a:srcRect t="42287" b="42287"/>
          <a:stretch>
            <a:fillRect/>
          </a:stretch>
        </p:blipFill>
        <p:spPr/>
      </p:pic>
      <p:sp>
        <p:nvSpPr>
          <p:cNvPr id="3" name="Titre 2">
            <a:extLst>
              <a:ext uri="{FF2B5EF4-FFF2-40B4-BE49-F238E27FC236}">
                <a16:creationId xmlns:a16="http://schemas.microsoft.com/office/drawing/2014/main" id="{2BCC5D95-8861-F645-87BE-E4A6029E5DFA}"/>
              </a:ext>
            </a:extLst>
          </p:cNvPr>
          <p:cNvSpPr>
            <a:spLocks noGrp="1"/>
          </p:cNvSpPr>
          <p:nvPr>
            <p:ph type="title"/>
          </p:nvPr>
        </p:nvSpPr>
        <p:spPr>
          <a:xfrm>
            <a:off x="438675" y="1032942"/>
            <a:ext cx="7411048" cy="374290"/>
          </a:xfrm>
        </p:spPr>
        <p:txBody>
          <a:bodyPr/>
          <a:lstStyle/>
          <a:p>
            <a:r>
              <a:rPr lang="fr-CA" dirty="0"/>
              <a:t>Ressources disponibles</a:t>
            </a:r>
            <a:endParaRPr lang="fr-FR" dirty="0"/>
          </a:p>
        </p:txBody>
      </p:sp>
      <p:sp>
        <p:nvSpPr>
          <p:cNvPr id="4" name="Espace réservé du texte 3">
            <a:extLst>
              <a:ext uri="{FF2B5EF4-FFF2-40B4-BE49-F238E27FC236}">
                <a16:creationId xmlns:a16="http://schemas.microsoft.com/office/drawing/2014/main" id="{51620FAD-8BEE-574C-9764-6297E5E2665F}"/>
              </a:ext>
            </a:extLst>
          </p:cNvPr>
          <p:cNvSpPr>
            <a:spLocks noGrp="1"/>
          </p:cNvSpPr>
          <p:nvPr>
            <p:ph type="body" sz="quarter" idx="15"/>
          </p:nvPr>
        </p:nvSpPr>
        <p:spPr>
          <a:xfrm>
            <a:off x="866476" y="1478329"/>
            <a:ext cx="7411048" cy="374290"/>
          </a:xfrm>
        </p:spPr>
        <p:txBody>
          <a:bodyPr/>
          <a:lstStyle/>
          <a:p>
            <a:r>
              <a:rPr lang="fr-FR" dirty="0"/>
              <a:t>Plusieurs ressources sont disponibles pour les personnes étudiantes !</a:t>
            </a:r>
          </a:p>
        </p:txBody>
      </p:sp>
      <p:sp>
        <p:nvSpPr>
          <p:cNvPr id="5" name="Espace réservé du texte 4">
            <a:extLst>
              <a:ext uri="{FF2B5EF4-FFF2-40B4-BE49-F238E27FC236}">
                <a16:creationId xmlns:a16="http://schemas.microsoft.com/office/drawing/2014/main" id="{9117CC4C-78FE-B945-800E-50A37AAA61C9}"/>
              </a:ext>
            </a:extLst>
          </p:cNvPr>
          <p:cNvSpPr>
            <a:spLocks noGrp="1"/>
          </p:cNvSpPr>
          <p:nvPr>
            <p:ph type="body" sz="quarter" idx="16"/>
          </p:nvPr>
        </p:nvSpPr>
        <p:spPr>
          <a:xfrm>
            <a:off x="940917" y="1852618"/>
            <a:ext cx="7410450" cy="3171557"/>
          </a:xfrm>
        </p:spPr>
        <p:txBody>
          <a:bodyPr/>
          <a:lstStyle/>
          <a:p>
            <a:r>
              <a:rPr lang="fr-FR" sz="1300" dirty="0">
                <a:solidFill>
                  <a:srgbClr val="0070C0"/>
                </a:solidFill>
                <a:latin typeface="Overpasse light"/>
                <a:hlinkClick r:id="rId4">
                  <a:extLst>
                    <a:ext uri="{A12FA001-AC4F-418D-AE19-62706E023703}">
                      <ahyp:hlinkClr xmlns:ahyp="http://schemas.microsoft.com/office/drawing/2018/hyperlinkcolor" val="tx"/>
                    </a:ext>
                  </a:extLst>
                </a:hlinkClick>
              </a:rPr>
              <a:t>Construire ma réussite – module 8</a:t>
            </a:r>
            <a:r>
              <a:rPr lang="fr-CA" sz="1300" dirty="0">
                <a:solidFill>
                  <a:srgbClr val="0070C0"/>
                </a:solidFill>
                <a:latin typeface="Overpasse light"/>
                <a:hlinkClick r:id="rId4">
                  <a:extLst>
                    <a:ext uri="{A12FA001-AC4F-418D-AE19-62706E023703}">
                      <ahyp:hlinkClr xmlns:ahyp="http://schemas.microsoft.com/office/drawing/2018/hyperlinkcolor" val="tx"/>
                    </a:ext>
                  </a:extLst>
                </a:hlinkClick>
              </a:rPr>
              <a:t> « Exploiter l'intelligence artificielle générative »</a:t>
            </a:r>
            <a:r>
              <a:rPr lang="fr-FR" sz="1300" u="sng" dirty="0">
                <a:solidFill>
                  <a:srgbClr val="5F5F5F"/>
                </a:solidFill>
                <a:latin typeface="Overpasse light"/>
                <a:hlinkClick r:id="rId4">
                  <a:extLst>
                    <a:ext uri="{A12FA001-AC4F-418D-AE19-62706E023703}">
                      <ahyp:hlinkClr xmlns:ahyp="http://schemas.microsoft.com/office/drawing/2018/hyperlinkcolor" val="tx"/>
                    </a:ext>
                  </a:extLst>
                </a:hlinkClick>
              </a:rPr>
              <a:t> </a:t>
            </a:r>
            <a:r>
              <a:rPr lang="fr-FR" sz="1300" dirty="0">
                <a:latin typeface="Overpasse light"/>
              </a:rPr>
              <a:t>(accessible par votre tableau de bord </a:t>
            </a:r>
            <a:r>
              <a:rPr lang="fr-FR" sz="1300" dirty="0" err="1">
                <a:latin typeface="Overpasse light"/>
              </a:rPr>
              <a:t>monPortail</a:t>
            </a:r>
            <a:r>
              <a:rPr lang="fr-FR" sz="1300" dirty="0">
                <a:latin typeface="Overpasse light"/>
              </a:rPr>
              <a:t>)</a:t>
            </a:r>
          </a:p>
          <a:p>
            <a:r>
              <a:rPr lang="fr-FR" sz="1300" dirty="0">
                <a:latin typeface="Overpasse light"/>
              </a:rPr>
              <a:t>Ressources de la Bibliothèque de l’Université Laval :</a:t>
            </a:r>
          </a:p>
          <a:p>
            <a:pPr lvl="1">
              <a:lnSpc>
                <a:spcPct val="107000"/>
              </a:lnSpc>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Formations </a:t>
            </a:r>
            <a:endParaRPr lang="fr-CA" sz="1300" kern="100" dirty="0">
              <a:solidFill>
                <a:srgbClr val="0070C0"/>
              </a:solidFill>
              <a:latin typeface="Overpasse light"/>
              <a:ea typeface="Aptos" panose="020B0004020202020204" pitchFamily="34" charset="0"/>
              <a:cs typeface="Times New Roman" panose="02020603050405020304" pitchFamily="18" charset="0"/>
            </a:endParaRP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S'initier à l'utilisation d'</a:t>
            </a:r>
            <a:r>
              <a:rPr lang="fr-CA" sz="1300" kern="100" dirty="0" err="1">
                <a:effectLst/>
                <a:latin typeface="Overpasse light"/>
                <a:ea typeface="Aptos" panose="020B0004020202020204" pitchFamily="34" charset="0"/>
                <a:cs typeface="Times New Roman" panose="02020603050405020304" pitchFamily="18" charset="0"/>
              </a:rPr>
              <a:t>Elicit</a:t>
            </a:r>
            <a:r>
              <a:rPr lang="fr-CA" sz="1300" kern="100" dirty="0">
                <a:effectLst/>
                <a:latin typeface="Overpasse light"/>
                <a:ea typeface="Aptos" panose="020B0004020202020204" pitchFamily="34" charset="0"/>
                <a:cs typeface="Times New Roman" panose="02020603050405020304" pitchFamily="18" charset="0"/>
              </a:rPr>
              <a:t>, un outil d'IA pour la recherche documentaire</a:t>
            </a: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La propriété intellectuelle et les </a:t>
            </a:r>
            <a:r>
              <a:rPr lang="fr-CA" sz="1300" kern="100" dirty="0" err="1">
                <a:effectLst/>
                <a:latin typeface="Overpasse light"/>
                <a:ea typeface="Aptos" panose="020B0004020202020204" pitchFamily="34" charset="0"/>
                <a:cs typeface="Times New Roman" panose="02020603050405020304" pitchFamily="18" charset="0"/>
              </a:rPr>
              <a:t>oeuvres</a:t>
            </a:r>
            <a:r>
              <a:rPr lang="fr-CA" sz="1300" kern="100" dirty="0">
                <a:effectLst/>
                <a:latin typeface="Overpasse light"/>
                <a:ea typeface="Aptos" panose="020B0004020202020204" pitchFamily="34" charset="0"/>
                <a:cs typeface="Times New Roman" panose="02020603050405020304" pitchFamily="18" charset="0"/>
              </a:rPr>
              <a:t> générées par l'IA</a:t>
            </a: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S'initier aux bonnes pratiques d'utilisation de </a:t>
            </a:r>
            <a:r>
              <a:rPr lang="fr-CA" sz="1300" kern="100" dirty="0" err="1">
                <a:effectLst/>
                <a:latin typeface="Overpasse light"/>
                <a:ea typeface="Aptos" panose="020B0004020202020204" pitchFamily="34" charset="0"/>
                <a:cs typeface="Times New Roman" panose="02020603050405020304" pitchFamily="18" charset="0"/>
              </a:rPr>
              <a:t>ChatGPT</a:t>
            </a:r>
            <a:endParaRPr lang="fr-CA" sz="1300" kern="100" dirty="0">
              <a:effectLst/>
              <a:latin typeface="Overpasse light"/>
              <a:ea typeface="Aptos" panose="020B0004020202020204" pitchFamily="34" charset="0"/>
              <a:cs typeface="Times New Roman" panose="02020603050405020304" pitchFamily="18" charset="0"/>
            </a:endParaRPr>
          </a:p>
          <a:p>
            <a:pPr lvl="2">
              <a:lnSpc>
                <a:spcPct val="107000"/>
              </a:lnSpc>
              <a:buFont typeface="Wingdings" panose="05000000000000000000" pitchFamily="2" charset="2"/>
              <a:buChar char="ü"/>
            </a:pPr>
            <a:r>
              <a:rPr lang="fr-CA" sz="1300" kern="100" dirty="0">
                <a:effectLst/>
                <a:latin typeface="Overpasse light"/>
                <a:ea typeface="Aptos" panose="020B0004020202020204" pitchFamily="34" charset="0"/>
                <a:cs typeface="Times New Roman" panose="02020603050405020304" pitchFamily="18" charset="0"/>
              </a:rPr>
              <a:t>IA et synthèse de la connaissance: révéler les possibilités et considérer les limites</a:t>
            </a:r>
          </a:p>
          <a:p>
            <a:pPr lvl="1">
              <a:lnSpc>
                <a:spcPct val="107000"/>
              </a:lnSpc>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Pages sur l’utilisation des outils d'IA pour la recherche documentaire</a:t>
            </a:r>
            <a:endParaRPr lang="fr-CA" sz="1300" kern="100" dirty="0">
              <a:solidFill>
                <a:srgbClr val="0070C0"/>
              </a:solidFill>
              <a:effectLst/>
              <a:latin typeface="Overpasse light"/>
              <a:ea typeface="Aptos" panose="020B0004020202020204" pitchFamily="34" charset="0"/>
              <a:cs typeface="Times New Roman" panose="02020603050405020304" pitchFamily="18" charset="0"/>
            </a:endParaRPr>
          </a:p>
          <a:p>
            <a:pPr lvl="1">
              <a:lnSpc>
                <a:spcPct val="107000"/>
              </a:lnSpc>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Fiches descriptives sur des outils d'IA</a:t>
            </a:r>
            <a:endParaRPr lang="fr-CA" sz="1300" kern="100" dirty="0">
              <a:solidFill>
                <a:srgbClr val="0070C0"/>
              </a:solidFill>
              <a:effectLst/>
              <a:latin typeface="Overpasse light"/>
              <a:ea typeface="Aptos" panose="020B0004020202020204" pitchFamily="34" charset="0"/>
              <a:cs typeface="Times New Roman" panose="02020603050405020304" pitchFamily="18" charset="0"/>
            </a:endParaRPr>
          </a:p>
          <a:p>
            <a:pPr lvl="1">
              <a:lnSpc>
                <a:spcPct val="107000"/>
              </a:lnSpc>
              <a:spcAft>
                <a:spcPts val="800"/>
              </a:spcAft>
              <a:buFont typeface="Courier New" panose="02070309020205020404" pitchFamily="49" charset="0"/>
              <a:buChar char="o"/>
            </a:pPr>
            <a:r>
              <a:rPr lang="fr-CA" sz="1300" kern="100" dirty="0">
                <a:solidFill>
                  <a:srgbClr val="0070C0"/>
                </a:solidFill>
                <a:effectLst/>
                <a:latin typeface="Overpasse ligh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Page sur l’intelligence artificielle du Bureau du droit d’auteur</a:t>
            </a:r>
            <a:endParaRPr lang="fr-CA" sz="1300" kern="100" dirty="0">
              <a:solidFill>
                <a:srgbClr val="0070C0"/>
              </a:solidFill>
              <a:effectLst/>
              <a:latin typeface="Overpasse light"/>
              <a:ea typeface="Aptos" panose="020B0004020202020204" pitchFamily="34"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698786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E35564A-87AB-F244-AD07-F755AA6FBC2A}"/>
              </a:ext>
            </a:extLst>
          </p:cNvPr>
          <p:cNvSpPr>
            <a:spLocks noGrp="1"/>
          </p:cNvSpPr>
          <p:nvPr>
            <p:ph type="subTitle" idx="1"/>
          </p:nvPr>
        </p:nvSpPr>
        <p:spPr/>
        <p:txBody>
          <a:bodyPr/>
          <a:lstStyle/>
          <a:p>
            <a:endParaRPr lang="fr-FR"/>
          </a:p>
        </p:txBody>
      </p:sp>
      <p:sp>
        <p:nvSpPr>
          <p:cNvPr id="3" name="Espace réservé du texte 2">
            <a:extLst>
              <a:ext uri="{FF2B5EF4-FFF2-40B4-BE49-F238E27FC236}">
                <a16:creationId xmlns:a16="http://schemas.microsoft.com/office/drawing/2014/main" id="{DD72DA51-B66E-1E46-AF45-BE4BE7F667F4}"/>
              </a:ext>
            </a:extLst>
          </p:cNvPr>
          <p:cNvSpPr>
            <a:spLocks noGrp="1"/>
          </p:cNvSpPr>
          <p:nvPr>
            <p:ph type="body" sz="quarter" idx="11"/>
          </p:nvPr>
        </p:nvSpPr>
        <p:spPr/>
        <p:txBody>
          <a:bodyPr/>
          <a:lstStyle/>
          <a:p>
            <a:endParaRPr lang="fr-FR"/>
          </a:p>
        </p:txBody>
      </p:sp>
      <p:sp>
        <p:nvSpPr>
          <p:cNvPr id="4" name="Espace réservé du texte 3">
            <a:extLst>
              <a:ext uri="{FF2B5EF4-FFF2-40B4-BE49-F238E27FC236}">
                <a16:creationId xmlns:a16="http://schemas.microsoft.com/office/drawing/2014/main" id="{7F63BD30-3667-6546-895A-95C20115AFD8}"/>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2403943710"/>
      </p:ext>
    </p:extLst>
  </p:cSld>
  <p:clrMapOvr>
    <a:masterClrMapping/>
  </p:clrMapOvr>
</p:sld>
</file>

<file path=ppt/theme/theme1.xml><?xml version="1.0" encoding="utf-8"?>
<a:theme xmlns:a="http://schemas.openxmlformats.org/drawingml/2006/main" name="Ouver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apositive vid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able des matiè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calai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 fond blanc">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700" dirty="0" err="1" smtClean="0">
            <a:solidFill>
              <a:schemeClr val="accent6"/>
            </a:solidFill>
            <a:latin typeface="Overpass Ligh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u - fond gri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aphiques et tableaux">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saïque de photo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utres modèl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ô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628E88A1E31246A3D8889867A90D22" ma:contentTypeVersion="9" ma:contentTypeDescription="Crée un document." ma:contentTypeScope="" ma:versionID="bf27d985da6695c5f88b7f3df2755440">
  <xsd:schema xmlns:xsd="http://www.w3.org/2001/XMLSchema" xmlns:xs="http://www.w3.org/2001/XMLSchema" xmlns:p="http://schemas.microsoft.com/office/2006/metadata/properties" xmlns:ns2="8dbf89f4-5e20-4867-8748-5b3235d34e96" xmlns:ns3="1fb37fd7-a602-4652-b81a-757ceddfdcd1" targetNamespace="http://schemas.microsoft.com/office/2006/metadata/properties" ma:root="true" ma:fieldsID="5e901c9b801bc835049a3e8bb43fcc84" ns2:_="" ns3:_="">
    <xsd:import namespace="8dbf89f4-5e20-4867-8748-5b3235d34e96"/>
    <xsd:import namespace="1fb37fd7-a602-4652-b81a-757ceddfd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f89f4-5e20-4867-8748-5b3235d34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37fd7-a602-4652-b81a-757ceddfdcd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F987D9-7A08-40A3-91F2-F7881A00EA4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DE3F72-F591-4EE6-8AD7-7FE15D965EB3}">
  <ds:schemaRefs>
    <ds:schemaRef ds:uri="1fb37fd7-a602-4652-b81a-757ceddfdcd1"/>
    <ds:schemaRef ds:uri="8dbf89f4-5e20-4867-8748-5b3235d34e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810F585-D536-47AC-8690-18887C5CCC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1225</TotalTime>
  <Words>1154</Words>
  <Application>Microsoft Office PowerPoint</Application>
  <PresentationFormat>Affichage à l'écran (16:9)</PresentationFormat>
  <Paragraphs>93</Paragraphs>
  <Slides>8</Slides>
  <Notes>7</Notes>
  <HiddenSlides>0</HiddenSlides>
  <MMClips>0</MMClips>
  <ScaleCrop>false</ScaleCrop>
  <HeadingPairs>
    <vt:vector size="6" baseType="variant">
      <vt:variant>
        <vt:lpstr>Polices utilisées</vt:lpstr>
      </vt:variant>
      <vt:variant>
        <vt:i4>10</vt:i4>
      </vt:variant>
      <vt:variant>
        <vt:lpstr>Thème</vt:lpstr>
      </vt:variant>
      <vt:variant>
        <vt:i4>10</vt:i4>
      </vt:variant>
      <vt:variant>
        <vt:lpstr>Titres des diapositives</vt:lpstr>
      </vt:variant>
      <vt:variant>
        <vt:i4>8</vt:i4>
      </vt:variant>
    </vt:vector>
  </HeadingPairs>
  <TitlesOfParts>
    <vt:vector size="28" baseType="lpstr">
      <vt:lpstr>Source Sans 3</vt:lpstr>
      <vt:lpstr>Arial</vt:lpstr>
      <vt:lpstr>Source Sans Pro</vt:lpstr>
      <vt:lpstr>Aptos</vt:lpstr>
      <vt:lpstr>Wingdings</vt:lpstr>
      <vt:lpstr>Overpass Light</vt:lpstr>
      <vt:lpstr>Overpass</vt:lpstr>
      <vt:lpstr>Courier New</vt:lpstr>
      <vt:lpstr>Overpasse light</vt:lpstr>
      <vt:lpstr>SegoeUIVariable</vt:lpstr>
      <vt:lpstr>Ouverture</vt:lpstr>
      <vt:lpstr>Table des matières</vt:lpstr>
      <vt:lpstr>Intercalaires</vt:lpstr>
      <vt:lpstr>Contenu - fond blanc</vt:lpstr>
      <vt:lpstr>Contenu - fond gris</vt:lpstr>
      <vt:lpstr>Graphiques et tableaux</vt:lpstr>
      <vt:lpstr>Mosaïque de photos</vt:lpstr>
      <vt:lpstr>Autres modèles</vt:lpstr>
      <vt:lpstr>Clôture</vt:lpstr>
      <vt:lpstr>Diapositive vide</vt:lpstr>
      <vt:lpstr>Présentation PowerPoint</vt:lpstr>
      <vt:lpstr>Plan de la présentation</vt:lpstr>
      <vt:lpstr>L’IA générative dans notre discipline</vt:lpstr>
      <vt:lpstr>L’utilisation d’outils d’IA générative dans le cadre de ce cours</vt:lpstr>
      <vt:lpstr>L’intégrité académique</vt:lpstr>
      <vt:lpstr>Les compétences à développer dans ce cours</vt:lpstr>
      <vt:lpstr>Ressources disponibles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Marie-Eve Vachon-Savary</cp:lastModifiedBy>
  <cp:revision>1</cp:revision>
  <dcterms:created xsi:type="dcterms:W3CDTF">2020-03-26T00:52:12Z</dcterms:created>
  <dcterms:modified xsi:type="dcterms:W3CDTF">2024-07-25T15:30:09Z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0x010100EB628E88A1E31246A3D8889867A90D22</vt:lpwstr>
  </property>
</Properties>
</file>